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9" r:id="rId2"/>
  </p:sldMasterIdLst>
  <p:notesMasterIdLst>
    <p:notesMasterId r:id="rId24"/>
  </p:notesMasterIdLst>
  <p:sldIdLst>
    <p:sldId id="272" r:id="rId3"/>
    <p:sldId id="273" r:id="rId4"/>
    <p:sldId id="274" r:id="rId5"/>
    <p:sldId id="279" r:id="rId6"/>
    <p:sldId id="275" r:id="rId7"/>
    <p:sldId id="276" r:id="rId8"/>
    <p:sldId id="277" r:id="rId9"/>
    <p:sldId id="278" r:id="rId10"/>
    <p:sldId id="280" r:id="rId11"/>
    <p:sldId id="281" r:id="rId12"/>
    <p:sldId id="284" r:id="rId13"/>
    <p:sldId id="289" r:id="rId14"/>
    <p:sldId id="290" r:id="rId15"/>
    <p:sldId id="282" r:id="rId16"/>
    <p:sldId id="285" r:id="rId17"/>
    <p:sldId id="288" r:id="rId18"/>
    <p:sldId id="291" r:id="rId19"/>
    <p:sldId id="287" r:id="rId20"/>
    <p:sldId id="286" r:id="rId21"/>
    <p:sldId id="292" r:id="rId22"/>
    <p:sldId id="29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71386" autoAdjust="0"/>
  </p:normalViewPr>
  <p:slideViewPr>
    <p:cSldViewPr snapToGrid="0">
      <p:cViewPr varScale="1">
        <p:scale>
          <a:sx n="93" d="100"/>
          <a:sy n="93" d="100"/>
        </p:scale>
        <p:origin x="2106" y="78"/>
      </p:cViewPr>
      <p:guideLst/>
    </p:cSldViewPr>
  </p:slideViewPr>
  <p:notesTextViewPr>
    <p:cViewPr>
      <p:scale>
        <a:sx n="1" d="1"/>
        <a:sy n="1" d="1"/>
      </p:scale>
      <p:origin x="0" y="0"/>
    </p:cViewPr>
  </p:notesTextViewPr>
  <p:sorterViewPr>
    <p:cViewPr>
      <p:scale>
        <a:sx n="140" d="100"/>
        <a:sy n="140" d="100"/>
      </p:scale>
      <p:origin x="0" y="-52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3CBBD-F679-43E3-8E98-05712CEB08B7}" type="datetimeFigureOut">
              <a:rPr lang="en-US" smtClean="0"/>
              <a:t>9/18/2020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177C8-74F5-4D3B-AD4B-5115D5272281}" type="slidenum">
              <a:rPr lang="en-US" smtClean="0"/>
              <a:t>‹#›</a:t>
            </a:fld>
            <a:endParaRPr lang="en-US"/>
          </a:p>
        </p:txBody>
      </p:sp>
    </p:spTree>
    <p:extLst>
      <p:ext uri="{BB962C8B-B14F-4D97-AF65-F5344CB8AC3E}">
        <p14:creationId xmlns:p14="http://schemas.microsoft.com/office/powerpoint/2010/main" val="861542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inyurl.com/CommToolsHel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 commissioners input valuable and actionable information into Commissioner Tools when they record their unit contacts. This is important for them as unit commissioners so that they have a record of the assistance they are providing to their units. It is also important for unit commissioner succession planning because newly assigned unit commissioners can view the history of the unit. Administrative commissioners at all levels of the organization can see the health of the units in their jurisdiction to provide help and guidance when needed.  Reports give commissioners actionable information to ensure that units remain healthy and able to deliver the promise of Scouting to the youth they serve. </a:t>
            </a:r>
          </a:p>
          <a:p>
            <a:r>
              <a:rPr lang="en-US" sz="1200" kern="1200" dirty="0">
                <a:solidFill>
                  <a:schemeClr val="tx1"/>
                </a:solidFill>
                <a:effectLst/>
                <a:latin typeface="+mn-lt"/>
                <a:ea typeface="+mn-ea"/>
                <a:cs typeface="+mn-cs"/>
              </a:rPr>
              <a:t>The reports available in Commissioner Tools provides the information you need as an administrative commissioner to lead your commissioners in achieving the objectives of Unit Service. </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2</a:t>
            </a:fld>
            <a:endParaRPr lang="en-US"/>
          </a:p>
        </p:txBody>
      </p:sp>
    </p:spTree>
    <p:extLst>
      <p:ext uri="{BB962C8B-B14F-4D97-AF65-F5344CB8AC3E}">
        <p14:creationId xmlns:p14="http://schemas.microsoft.com/office/powerpoint/2010/main" val="1876535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Contacts in Progress report lists contacts that have been started by a commissioner and have not been fully completed. This report allows an administrative commissioner to contact the individual commissioner to see if there is an issue that might require help so that the contact can be completed before the 60 day window for completing the contact expires. </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11</a:t>
            </a:fld>
            <a:endParaRPr lang="en-US"/>
          </a:p>
        </p:txBody>
      </p:sp>
    </p:spTree>
    <p:extLst>
      <p:ext uri="{BB962C8B-B14F-4D97-AF65-F5344CB8AC3E}">
        <p14:creationId xmlns:p14="http://schemas.microsoft.com/office/powerpoint/2010/main" val="4021933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shows all of the detailed assessments that have been completed along with the comments that been made for each assessment category.</a:t>
            </a:r>
          </a:p>
        </p:txBody>
      </p:sp>
      <p:sp>
        <p:nvSpPr>
          <p:cNvPr id="4" name="Slide Number Placeholder 3"/>
          <p:cNvSpPr>
            <a:spLocks noGrp="1"/>
          </p:cNvSpPr>
          <p:nvPr>
            <p:ph type="sldNum" sz="quarter" idx="5"/>
          </p:nvPr>
        </p:nvSpPr>
        <p:spPr/>
        <p:txBody>
          <a:bodyPr/>
          <a:lstStyle/>
          <a:p>
            <a:fld id="{960177C8-74F5-4D3B-AD4B-5115D5272281}" type="slidenum">
              <a:rPr lang="en-US" smtClean="0"/>
              <a:t>12</a:t>
            </a:fld>
            <a:endParaRPr lang="en-US"/>
          </a:p>
        </p:txBody>
      </p:sp>
    </p:spTree>
    <p:extLst>
      <p:ext uri="{BB962C8B-B14F-4D97-AF65-F5344CB8AC3E}">
        <p14:creationId xmlns:p14="http://schemas.microsoft.com/office/powerpoint/2010/main" val="351417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District Contact Stats Report displays the number of contacts made over the date range selected, for a unit either at the district or council level. Only units within the selected district or council will appear.  This report also allows for a quick visual analysis of district contacts.  </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13</a:t>
            </a:fld>
            <a:endParaRPr lang="en-US"/>
          </a:p>
        </p:txBody>
      </p:sp>
    </p:spTree>
    <p:extLst>
      <p:ext uri="{BB962C8B-B14F-4D97-AF65-F5344CB8AC3E}">
        <p14:creationId xmlns:p14="http://schemas.microsoft.com/office/powerpoint/2010/main" val="3717847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built- in web application that provides district commissioners a quick visual analysis of contacts made within a district. </a:t>
            </a:r>
          </a:p>
          <a:p>
            <a:r>
              <a:rPr lang="en-US" sz="1200" kern="1200" dirty="0">
                <a:solidFill>
                  <a:schemeClr val="tx1"/>
                </a:solidFill>
                <a:effectLst/>
                <a:latin typeface="+mn-lt"/>
                <a:ea typeface="+mn-ea"/>
                <a:cs typeface="+mn-cs"/>
              </a:rPr>
              <a:t>The UCVA provides three types of data analysis:</a:t>
            </a:r>
          </a:p>
          <a:p>
            <a:pPr marL="228600" lvl="0" indent="-228600">
              <a:buFont typeface="+mj-lt"/>
              <a:buAutoNum type="arabicPeriod"/>
            </a:pPr>
            <a:r>
              <a:rPr lang="en-US" sz="1200" kern="1200" dirty="0">
                <a:solidFill>
                  <a:schemeClr val="tx1"/>
                </a:solidFill>
                <a:effectLst/>
                <a:latin typeface="+mn-lt"/>
                <a:ea typeface="+mn-ea"/>
                <a:cs typeface="+mn-cs"/>
              </a:rPr>
              <a:t>Visual – the app creates compound bar graphs which show the number of simple and detailed assessments per unit versus the current JTE pro-rata unit contact scale. These graphics are interactive, and you can scroll over them for more information, zoom in, or even capture the chart as an image for your report.</a:t>
            </a:r>
          </a:p>
          <a:p>
            <a:pPr marL="228600" lvl="0" indent="-228600">
              <a:buFont typeface="+mj-lt"/>
              <a:buAutoNum type="arabicPeriod"/>
            </a:pPr>
            <a:r>
              <a:rPr lang="en-US" sz="1200" kern="1200" dirty="0">
                <a:solidFill>
                  <a:schemeClr val="tx1"/>
                </a:solidFill>
                <a:effectLst/>
                <a:latin typeface="+mn-lt"/>
                <a:ea typeface="+mn-ea"/>
                <a:cs typeface="+mn-cs"/>
              </a:rPr>
              <a:t>Descriptive – provided detailed, but easy to read an analysis of the data</a:t>
            </a:r>
          </a:p>
          <a:p>
            <a:pPr marL="228600" lvl="0" indent="-228600">
              <a:buFont typeface="+mj-lt"/>
              <a:buAutoNum type="arabicPeriod"/>
            </a:pPr>
            <a:r>
              <a:rPr lang="en-US" sz="1200" kern="1200" dirty="0">
                <a:solidFill>
                  <a:schemeClr val="tx1"/>
                </a:solidFill>
                <a:effectLst/>
                <a:latin typeface="+mn-lt"/>
                <a:ea typeface="+mn-ea"/>
                <a:cs typeface="+mn-cs"/>
              </a:rPr>
              <a:t>Transformed – to show the supporting information from the graphics</a:t>
            </a:r>
          </a:p>
          <a:p>
            <a:endParaRPr lang="en-US" dirty="0"/>
          </a:p>
          <a:p>
            <a:r>
              <a:rPr lang="en-US" sz="1200" kern="1200" dirty="0">
                <a:solidFill>
                  <a:schemeClr val="tx1"/>
                </a:solidFill>
                <a:effectLst/>
                <a:latin typeface="+mn-lt"/>
                <a:ea typeface="+mn-ea"/>
                <a:cs typeface="+mn-cs"/>
              </a:rPr>
              <a:t>You can filter the data being displayed to limit the information at which you are looking. (We recommend that you use the filters when you are looking at charts displaying information for more than 100 units.) </a:t>
            </a:r>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14</a:t>
            </a:fld>
            <a:endParaRPr lang="en-US"/>
          </a:p>
        </p:txBody>
      </p:sp>
    </p:spTree>
    <p:extLst>
      <p:ext uri="{BB962C8B-B14F-4D97-AF65-F5344CB8AC3E}">
        <p14:creationId xmlns:p14="http://schemas.microsoft.com/office/powerpoint/2010/main" val="615820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Priority Needs report provides critical information on units that might be at risk of not renewing their charter or of failing sooner than charter renewal time.  Units on this report need help NOW!</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15</a:t>
            </a:fld>
            <a:endParaRPr lang="en-US"/>
          </a:p>
        </p:txBody>
      </p:sp>
    </p:spTree>
    <p:extLst>
      <p:ext uri="{BB962C8B-B14F-4D97-AF65-F5344CB8AC3E}">
        <p14:creationId xmlns:p14="http://schemas.microsoft.com/office/powerpoint/2010/main" val="4196538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Roundtable Attendance Report shows monthly roundtable attendance for each unit, the last numeric health score, and the last assessment date and type of assessment (a Simple or Detailed contact) for each unit. </a:t>
            </a:r>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16</a:t>
            </a:fld>
            <a:endParaRPr lang="en-US"/>
          </a:p>
        </p:txBody>
      </p:sp>
    </p:spTree>
    <p:extLst>
      <p:ext uri="{BB962C8B-B14F-4D97-AF65-F5344CB8AC3E}">
        <p14:creationId xmlns:p14="http://schemas.microsoft.com/office/powerpoint/2010/main" val="788263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provides all of the simple assessments completed along with comments from the person making the entry over the selected date range. </a:t>
            </a:r>
          </a:p>
        </p:txBody>
      </p:sp>
      <p:sp>
        <p:nvSpPr>
          <p:cNvPr id="4" name="Slide Number Placeholder 3"/>
          <p:cNvSpPr>
            <a:spLocks noGrp="1"/>
          </p:cNvSpPr>
          <p:nvPr>
            <p:ph type="sldNum" sz="quarter" idx="5"/>
          </p:nvPr>
        </p:nvSpPr>
        <p:spPr/>
        <p:txBody>
          <a:bodyPr/>
          <a:lstStyle/>
          <a:p>
            <a:fld id="{960177C8-74F5-4D3B-AD4B-5115D5272281}" type="slidenum">
              <a:rPr lang="en-US" smtClean="0"/>
              <a:t>17</a:t>
            </a:fld>
            <a:endParaRPr lang="en-US"/>
          </a:p>
        </p:txBody>
      </p:sp>
    </p:spTree>
    <p:extLst>
      <p:ext uri="{BB962C8B-B14F-4D97-AF65-F5344CB8AC3E}">
        <p14:creationId xmlns:p14="http://schemas.microsoft.com/office/powerpoint/2010/main" val="2509404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Unassigned Expired Units report displays units that were not assigned to a unit commissioner, and that did not renew their charter. This report stresses the need to have an adequate number of trained commissioners. </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18</a:t>
            </a:fld>
            <a:endParaRPr lang="en-US"/>
          </a:p>
        </p:txBody>
      </p:sp>
    </p:spTree>
    <p:extLst>
      <p:ext uri="{BB962C8B-B14F-4D97-AF65-F5344CB8AC3E}">
        <p14:creationId xmlns:p14="http://schemas.microsoft.com/office/powerpoint/2010/main" val="2793263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Unassigned Units report provides a list of units that do not have a commissioner assigned to them.</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19</a:t>
            </a:fld>
            <a:endParaRPr lang="en-US"/>
          </a:p>
        </p:txBody>
      </p:sp>
    </p:spTree>
    <p:extLst>
      <p:ext uri="{BB962C8B-B14F-4D97-AF65-F5344CB8AC3E}">
        <p14:creationId xmlns:p14="http://schemas.microsoft.com/office/powerpoint/2010/main" val="3543828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displays all units that have a service . Right now because if program complexities, to see the actual service plan, you must navigate to the specific unit and open the contact that has the service plan. </a:t>
            </a:r>
          </a:p>
        </p:txBody>
      </p:sp>
      <p:sp>
        <p:nvSpPr>
          <p:cNvPr id="4" name="Slide Number Placeholder 3"/>
          <p:cNvSpPr>
            <a:spLocks noGrp="1"/>
          </p:cNvSpPr>
          <p:nvPr>
            <p:ph type="sldNum" sz="quarter" idx="5"/>
          </p:nvPr>
        </p:nvSpPr>
        <p:spPr/>
        <p:txBody>
          <a:bodyPr/>
          <a:lstStyle/>
          <a:p>
            <a:fld id="{960177C8-74F5-4D3B-AD4B-5115D5272281}" type="slidenum">
              <a:rPr lang="en-US" smtClean="0"/>
              <a:t>20</a:t>
            </a:fld>
            <a:endParaRPr lang="en-US"/>
          </a:p>
        </p:txBody>
      </p:sp>
    </p:spTree>
    <p:extLst>
      <p:ext uri="{BB962C8B-B14F-4D97-AF65-F5344CB8AC3E}">
        <p14:creationId xmlns:p14="http://schemas.microsoft.com/office/powerpoint/2010/main" val="3000915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reports tab displays this window. At the very top of the page, you find the names and contact information  for the  Council or District Key 3. </a:t>
            </a:r>
          </a:p>
          <a:p>
            <a:r>
              <a:rPr lang="en-US" sz="1200" kern="1200" dirty="0">
                <a:solidFill>
                  <a:schemeClr val="tx1"/>
                </a:solidFill>
                <a:effectLst/>
                <a:latin typeface="+mn-lt"/>
                <a:ea typeface="+mn-ea"/>
                <a:cs typeface="+mn-cs"/>
              </a:rPr>
              <a:t>The Reports section provides a list of all the reports that are available in Commissioner Tools. A new feature in this version of Commissioner Tools is that reports can now be generated using a range of dates instead of just a year to date range. This should improve performance and provide more relevant data to administrative commissioners.  As an added benefit of the date selectable range for reports is that the number of listed reports is significantly shorter than in the last version of Commissioner Tools. </a:t>
            </a:r>
          </a:p>
          <a:p>
            <a:r>
              <a:rPr lang="en-US" sz="1200" kern="1200" dirty="0">
                <a:solidFill>
                  <a:schemeClr val="tx1"/>
                </a:solidFill>
                <a:effectLst/>
                <a:latin typeface="+mn-lt"/>
                <a:ea typeface="+mn-ea"/>
                <a:cs typeface="+mn-cs"/>
              </a:rPr>
              <a:t>NOTE: If you’ve been in Commissioner Tools for 20 minutes without returning to the my.scouting.org site, that session will time out. As a result, you may receive an error when running any reports.  You will need to logout of Commissioner Tools then log back into  my.scouting.org, access Commissioner Tools and run your reports. </a:t>
            </a:r>
          </a:p>
          <a:p>
            <a:r>
              <a:rPr lang="en-US" sz="1200" kern="1200" dirty="0">
                <a:solidFill>
                  <a:schemeClr val="tx1"/>
                </a:solidFill>
                <a:effectLst/>
                <a:latin typeface="+mn-lt"/>
                <a:ea typeface="+mn-ea"/>
                <a:cs typeface="+mn-cs"/>
              </a:rPr>
              <a:t> Not seen in the chosen district.</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3</a:t>
            </a:fld>
            <a:endParaRPr lang="en-US"/>
          </a:p>
        </p:txBody>
      </p:sp>
    </p:spTree>
    <p:extLst>
      <p:ext uri="{BB962C8B-B14F-4D97-AF65-F5344CB8AC3E}">
        <p14:creationId xmlns:p14="http://schemas.microsoft.com/office/powerpoint/2010/main" val="1558248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3550" y="644525"/>
            <a:ext cx="3176588" cy="23812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experience any problem with commissioner tools, Try and solve the problem at the lowest level possible. Be sure you are using a supported browser. </a:t>
            </a:r>
            <a:r>
              <a:rPr lang="en-US" sz="1800" dirty="0">
                <a:effectLst/>
                <a:latin typeface="Calibri" panose="020F0502020204030204" pitchFamily="34" charset="0"/>
                <a:ea typeface="Calibri" panose="020F0502020204030204" pitchFamily="34" charset="0"/>
                <a:cs typeface="Times New Roman" panose="02020603050405020304" pitchFamily="18" charset="0"/>
              </a:rPr>
              <a:t>Several steps are available to you when you need help in using commissioner tools. If you experience trouble logging in to the system, the first step you should take is to be sure you use Chrome as your browser. Make sure you clear the cache from your browser and retry logging in. If difficulty persists, please contact your commissioner tools champion, or call your local council. You can also raise your question on the My Scouting Tools Scouting forum, specifically to the commissioner tools sub-category: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https://tinyurl.com/CommToolsHelp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C7EDDD3-67A7-47DF-B59D-47E42DE394BA}" type="slidenum">
              <a:rPr lang="en-US" smtClean="0"/>
              <a:t>21</a:t>
            </a:fld>
            <a:endParaRPr lang="en-US"/>
          </a:p>
        </p:txBody>
      </p:sp>
    </p:spTree>
    <p:extLst>
      <p:ext uri="{BB962C8B-B14F-4D97-AF65-F5344CB8AC3E}">
        <p14:creationId xmlns:p14="http://schemas.microsoft.com/office/powerpoint/2010/main" val="1618889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date selectable range is particularly helpful when you need information that has been reported for more than one year. Sometimes our “Scouting year” differs from the calendar year. The following reports are available in Commissioner Tools. This listing shows the data provided in the report.</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4</a:t>
            </a:fld>
            <a:endParaRPr lang="en-US"/>
          </a:p>
        </p:txBody>
      </p:sp>
    </p:spTree>
    <p:extLst>
      <p:ext uri="{BB962C8B-B14F-4D97-AF65-F5344CB8AC3E}">
        <p14:creationId xmlns:p14="http://schemas.microsoft.com/office/powerpoint/2010/main" val="1640322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Assigned Expired Units report displays a list of all expired units that are currently assigned to a commissioner.</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5</a:t>
            </a:fld>
            <a:endParaRPr lang="en-US"/>
          </a:p>
        </p:txBody>
      </p:sp>
    </p:spTree>
    <p:extLst>
      <p:ext uri="{BB962C8B-B14F-4D97-AF65-F5344CB8AC3E}">
        <p14:creationId xmlns:p14="http://schemas.microsoft.com/office/powerpoint/2010/main" val="587975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Assigned Units report displays a list of all units that have been assigned a unit commissioner.</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6</a:t>
            </a:fld>
            <a:endParaRPr lang="en-US"/>
          </a:p>
        </p:txBody>
      </p:sp>
    </p:spTree>
    <p:extLst>
      <p:ext uri="{BB962C8B-B14F-4D97-AF65-F5344CB8AC3E}">
        <p14:creationId xmlns:p14="http://schemas.microsoft.com/office/powerpoint/2010/main" val="2198316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Commissioner Contacts Report displays all contacts made for units within the council and/or district. The report displays sub-totals for all assigned contacts. </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7</a:t>
            </a:fld>
            <a:endParaRPr lang="en-US"/>
          </a:p>
        </p:txBody>
      </p:sp>
    </p:spTree>
    <p:extLst>
      <p:ext uri="{BB962C8B-B14F-4D97-AF65-F5344CB8AC3E}">
        <p14:creationId xmlns:p14="http://schemas.microsoft.com/office/powerpoint/2010/main" val="108233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Commissioner Contacts Without Subtotals displays all contacts made for units within the council and/or district without the subtotals.</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8</a:t>
            </a:fld>
            <a:endParaRPr lang="en-US"/>
          </a:p>
        </p:txBody>
      </p:sp>
    </p:spTree>
    <p:extLst>
      <p:ext uri="{BB962C8B-B14F-4D97-AF65-F5344CB8AC3E}">
        <p14:creationId xmlns:p14="http://schemas.microsoft.com/office/powerpoint/2010/main" val="317059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commissioners contact units and they encounter another adult leader whom they think might be a good commissioner, as part of the Detailed Assessment, the commissioner can enter the name and contact information of the commissioner prospect. This Commissioner Recruitment Report provides a consolidated list of leaders who might make a good commissioner. This report can also help with recruiting  commissioners. </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9</a:t>
            </a:fld>
            <a:endParaRPr lang="en-US"/>
          </a:p>
        </p:txBody>
      </p:sp>
    </p:spTree>
    <p:extLst>
      <p:ext uri="{BB962C8B-B14F-4D97-AF65-F5344CB8AC3E}">
        <p14:creationId xmlns:p14="http://schemas.microsoft.com/office/powerpoint/2010/main" val="20390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Commissioners Without Contacts lists all commissioners that have not made a contact within the council and/or district as of the date of the report. </a:t>
            </a:r>
          </a:p>
          <a:p>
            <a:endParaRPr lang="en-US" dirty="0"/>
          </a:p>
        </p:txBody>
      </p:sp>
      <p:sp>
        <p:nvSpPr>
          <p:cNvPr id="4" name="Slide Number Placeholder 3"/>
          <p:cNvSpPr>
            <a:spLocks noGrp="1"/>
          </p:cNvSpPr>
          <p:nvPr>
            <p:ph type="sldNum" sz="quarter" idx="5"/>
          </p:nvPr>
        </p:nvSpPr>
        <p:spPr/>
        <p:txBody>
          <a:bodyPr/>
          <a:lstStyle/>
          <a:p>
            <a:fld id="{960177C8-74F5-4D3B-AD4B-5115D5272281}" type="slidenum">
              <a:rPr lang="en-US" smtClean="0"/>
              <a:t>10</a:t>
            </a:fld>
            <a:endParaRPr lang="en-US"/>
          </a:p>
        </p:txBody>
      </p:sp>
    </p:spTree>
    <p:extLst>
      <p:ext uri="{BB962C8B-B14F-4D97-AF65-F5344CB8AC3E}">
        <p14:creationId xmlns:p14="http://schemas.microsoft.com/office/powerpoint/2010/main" val="2973972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FB3511-8F3E-43DB-B5F2-EB83E3B482B0}"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9AD13-486B-4F6D-B6AE-BAE9803DA402}" type="slidenum">
              <a:rPr lang="en-US" smtClean="0"/>
              <a:t>‹#›</a:t>
            </a:fld>
            <a:endParaRPr lang="en-US"/>
          </a:p>
        </p:txBody>
      </p:sp>
    </p:spTree>
    <p:extLst>
      <p:ext uri="{BB962C8B-B14F-4D97-AF65-F5344CB8AC3E}">
        <p14:creationId xmlns:p14="http://schemas.microsoft.com/office/powerpoint/2010/main" val="1737405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FB3511-8F3E-43DB-B5F2-EB83E3B482B0}"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9AD13-486B-4F6D-B6AE-BAE9803DA402}" type="slidenum">
              <a:rPr lang="en-US" smtClean="0"/>
              <a:t>‹#›</a:t>
            </a:fld>
            <a:endParaRPr lang="en-US"/>
          </a:p>
        </p:txBody>
      </p:sp>
    </p:spTree>
    <p:extLst>
      <p:ext uri="{BB962C8B-B14F-4D97-AF65-F5344CB8AC3E}">
        <p14:creationId xmlns:p14="http://schemas.microsoft.com/office/powerpoint/2010/main" val="3083216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FB3511-8F3E-43DB-B5F2-EB83E3B482B0}"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9AD13-486B-4F6D-B6AE-BAE9803DA402}" type="slidenum">
              <a:rPr lang="en-US" smtClean="0"/>
              <a:t>‹#›</a:t>
            </a:fld>
            <a:endParaRPr lang="en-US"/>
          </a:p>
        </p:txBody>
      </p:sp>
    </p:spTree>
    <p:extLst>
      <p:ext uri="{BB962C8B-B14F-4D97-AF65-F5344CB8AC3E}">
        <p14:creationId xmlns:p14="http://schemas.microsoft.com/office/powerpoint/2010/main" val="2008740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missioner Training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125980"/>
          </a:xfrm>
          <a:prstGeom prst="rect">
            <a:avLst/>
          </a:prstGeom>
        </p:spPr>
      </p:pic>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76897" y="109402"/>
            <a:ext cx="952830" cy="1005840"/>
          </a:xfrm>
          <a:prstGeom prst="rect">
            <a:avLst/>
          </a:prstGeom>
        </p:spPr>
      </p:pic>
    </p:spTree>
    <p:extLst>
      <p:ext uri="{BB962C8B-B14F-4D97-AF65-F5344CB8AC3E}">
        <p14:creationId xmlns:p14="http://schemas.microsoft.com/office/powerpoint/2010/main" val="273728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9/18/2020</a:t>
            </a:fld>
            <a:endParaRPr lang="en-US"/>
          </a:p>
        </p:txBody>
      </p:sp>
      <p:sp>
        <p:nvSpPr>
          <p:cNvPr id="6" name="Holder 6"/>
          <p:cNvSpPr>
            <a:spLocks noGrp="1"/>
          </p:cNvSpPr>
          <p:nvPr>
            <p:ph type="sldNum" sz="quarter" idx="7"/>
          </p:nvPr>
        </p:nvSpPr>
        <p:spPr/>
        <p:txBody>
          <a:bodyPr lIns="0" tIns="0" rIns="0" bIns="0"/>
          <a:lstStyle>
            <a:lvl1pPr>
              <a:defRPr sz="1000" b="1" i="0">
                <a:solidFill>
                  <a:srgbClr val="95B3D7"/>
                </a:solidFill>
                <a:latin typeface="Arial"/>
                <a:cs typeface="Arial"/>
              </a:defRPr>
            </a:lvl1pPr>
          </a:lstStyle>
          <a:p>
            <a:pPr marL="9525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3420615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9/18/2020</a:t>
            </a:fld>
            <a:endParaRPr lang="en-US"/>
          </a:p>
        </p:txBody>
      </p:sp>
      <p:sp>
        <p:nvSpPr>
          <p:cNvPr id="6" name="Holder 6"/>
          <p:cNvSpPr>
            <a:spLocks noGrp="1"/>
          </p:cNvSpPr>
          <p:nvPr>
            <p:ph type="sldNum" sz="quarter" idx="7"/>
          </p:nvPr>
        </p:nvSpPr>
        <p:spPr/>
        <p:txBody>
          <a:bodyPr lIns="0" tIns="0" rIns="0" bIns="0"/>
          <a:lstStyle>
            <a:lvl1pPr>
              <a:defRPr sz="1000" b="1" i="0">
                <a:solidFill>
                  <a:srgbClr val="95B3D7"/>
                </a:solidFill>
                <a:latin typeface="Arial"/>
                <a:cs typeface="Arial"/>
              </a:defRPr>
            </a:lvl1pPr>
          </a:lstStyle>
          <a:p>
            <a:pPr marL="9525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2692922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Arial"/>
                <a:cs typeface="Arial"/>
              </a:defRPr>
            </a:lvl1pPr>
          </a:lstStyle>
          <a:p>
            <a:r>
              <a:rPr lang="en-US"/>
              <a:t>Click to edit Master title style</a:t>
            </a:r>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9/18/2020</a:t>
            </a:fld>
            <a:endParaRPr lang="en-US"/>
          </a:p>
        </p:txBody>
      </p:sp>
      <p:sp>
        <p:nvSpPr>
          <p:cNvPr id="7" name="Holder 7"/>
          <p:cNvSpPr>
            <a:spLocks noGrp="1"/>
          </p:cNvSpPr>
          <p:nvPr>
            <p:ph type="sldNum" sz="quarter" idx="7"/>
          </p:nvPr>
        </p:nvSpPr>
        <p:spPr/>
        <p:txBody>
          <a:bodyPr lIns="0" tIns="0" rIns="0" bIns="0"/>
          <a:lstStyle>
            <a:lvl1pPr>
              <a:defRPr sz="1000" b="1" i="0">
                <a:solidFill>
                  <a:srgbClr val="95B3D7"/>
                </a:solidFill>
                <a:latin typeface="Arial"/>
                <a:cs typeface="Arial"/>
              </a:defRPr>
            </a:lvl1pPr>
          </a:lstStyle>
          <a:p>
            <a:pPr marL="9525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2289177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Arial"/>
                <a:cs typeface="Arial"/>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9/18/2020</a:t>
            </a:fld>
            <a:endParaRPr lang="en-US"/>
          </a:p>
        </p:txBody>
      </p:sp>
      <p:sp>
        <p:nvSpPr>
          <p:cNvPr id="5" name="Holder 5"/>
          <p:cNvSpPr>
            <a:spLocks noGrp="1"/>
          </p:cNvSpPr>
          <p:nvPr>
            <p:ph type="sldNum" sz="quarter" idx="7"/>
          </p:nvPr>
        </p:nvSpPr>
        <p:spPr/>
        <p:txBody>
          <a:bodyPr lIns="0" tIns="0" rIns="0" bIns="0"/>
          <a:lstStyle>
            <a:lvl1pPr>
              <a:defRPr sz="1000" b="1" i="0">
                <a:solidFill>
                  <a:srgbClr val="95B3D7"/>
                </a:solidFill>
                <a:latin typeface="Arial"/>
                <a:cs typeface="Arial"/>
              </a:defRPr>
            </a:lvl1pPr>
          </a:lstStyle>
          <a:p>
            <a:pPr marL="9525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3307593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9/18/2020</a:t>
            </a:fld>
            <a:endParaRPr lang="en-US"/>
          </a:p>
        </p:txBody>
      </p:sp>
      <p:sp>
        <p:nvSpPr>
          <p:cNvPr id="4" name="Holder 4"/>
          <p:cNvSpPr>
            <a:spLocks noGrp="1"/>
          </p:cNvSpPr>
          <p:nvPr>
            <p:ph type="sldNum" sz="quarter" idx="7"/>
          </p:nvPr>
        </p:nvSpPr>
        <p:spPr/>
        <p:txBody>
          <a:bodyPr lIns="0" tIns="0" rIns="0" bIns="0"/>
          <a:lstStyle>
            <a:lvl1pPr>
              <a:defRPr sz="1000" b="1" i="0">
                <a:solidFill>
                  <a:srgbClr val="95B3D7"/>
                </a:solidFill>
                <a:latin typeface="Arial"/>
                <a:cs typeface="Arial"/>
              </a:defRPr>
            </a:lvl1pPr>
          </a:lstStyle>
          <a:p>
            <a:pPr marL="9525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4117828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FB3511-8F3E-43DB-B5F2-EB83E3B482B0}"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9AD13-486B-4F6D-B6AE-BAE9803DA402}" type="slidenum">
              <a:rPr lang="en-US" smtClean="0"/>
              <a:t>‹#›</a:t>
            </a:fld>
            <a:endParaRPr lang="en-US"/>
          </a:p>
        </p:txBody>
      </p:sp>
    </p:spTree>
    <p:extLst>
      <p:ext uri="{BB962C8B-B14F-4D97-AF65-F5344CB8AC3E}">
        <p14:creationId xmlns:p14="http://schemas.microsoft.com/office/powerpoint/2010/main" val="69734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FB3511-8F3E-43DB-B5F2-EB83E3B482B0}"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9AD13-486B-4F6D-B6AE-BAE9803DA402}" type="slidenum">
              <a:rPr lang="en-US" smtClean="0"/>
              <a:t>‹#›</a:t>
            </a:fld>
            <a:endParaRPr lang="en-US"/>
          </a:p>
        </p:txBody>
      </p:sp>
    </p:spTree>
    <p:extLst>
      <p:ext uri="{BB962C8B-B14F-4D97-AF65-F5344CB8AC3E}">
        <p14:creationId xmlns:p14="http://schemas.microsoft.com/office/powerpoint/2010/main" val="1566830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FB3511-8F3E-43DB-B5F2-EB83E3B482B0}"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9AD13-486B-4F6D-B6AE-BAE9803DA402}" type="slidenum">
              <a:rPr lang="en-US" smtClean="0"/>
              <a:t>‹#›</a:t>
            </a:fld>
            <a:endParaRPr lang="en-US"/>
          </a:p>
        </p:txBody>
      </p:sp>
    </p:spTree>
    <p:extLst>
      <p:ext uri="{BB962C8B-B14F-4D97-AF65-F5344CB8AC3E}">
        <p14:creationId xmlns:p14="http://schemas.microsoft.com/office/powerpoint/2010/main" val="213839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FB3511-8F3E-43DB-B5F2-EB83E3B482B0}" type="datetimeFigureOut">
              <a:rPr lang="en-US" smtClean="0"/>
              <a:t>9/18/2020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9AD13-486B-4F6D-B6AE-BAE9803DA402}" type="slidenum">
              <a:rPr lang="en-US" smtClean="0"/>
              <a:t>‹#›</a:t>
            </a:fld>
            <a:endParaRPr lang="en-US"/>
          </a:p>
        </p:txBody>
      </p:sp>
    </p:spTree>
    <p:extLst>
      <p:ext uri="{BB962C8B-B14F-4D97-AF65-F5344CB8AC3E}">
        <p14:creationId xmlns:p14="http://schemas.microsoft.com/office/powerpoint/2010/main" val="3271218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FB3511-8F3E-43DB-B5F2-EB83E3B482B0}" type="datetimeFigureOut">
              <a:rPr lang="en-US" smtClean="0"/>
              <a:t>9/18/2020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9AD13-486B-4F6D-B6AE-BAE9803DA402}" type="slidenum">
              <a:rPr lang="en-US" smtClean="0"/>
              <a:t>‹#›</a:t>
            </a:fld>
            <a:endParaRPr lang="en-US"/>
          </a:p>
        </p:txBody>
      </p:sp>
    </p:spTree>
    <p:extLst>
      <p:ext uri="{BB962C8B-B14F-4D97-AF65-F5344CB8AC3E}">
        <p14:creationId xmlns:p14="http://schemas.microsoft.com/office/powerpoint/2010/main" val="1843314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B3511-8F3E-43DB-B5F2-EB83E3B482B0}" type="datetimeFigureOut">
              <a:rPr lang="en-US" smtClean="0"/>
              <a:t>9/18/2020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9AD13-486B-4F6D-B6AE-BAE9803DA402}" type="slidenum">
              <a:rPr lang="en-US" smtClean="0"/>
              <a:t>‹#›</a:t>
            </a:fld>
            <a:endParaRPr lang="en-US"/>
          </a:p>
        </p:txBody>
      </p:sp>
    </p:spTree>
    <p:extLst>
      <p:ext uri="{BB962C8B-B14F-4D97-AF65-F5344CB8AC3E}">
        <p14:creationId xmlns:p14="http://schemas.microsoft.com/office/powerpoint/2010/main" val="384724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FB3511-8F3E-43DB-B5F2-EB83E3B482B0}"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9AD13-486B-4F6D-B6AE-BAE9803DA402}" type="slidenum">
              <a:rPr lang="en-US" smtClean="0"/>
              <a:t>‹#›</a:t>
            </a:fld>
            <a:endParaRPr lang="en-US"/>
          </a:p>
        </p:txBody>
      </p:sp>
    </p:spTree>
    <p:extLst>
      <p:ext uri="{BB962C8B-B14F-4D97-AF65-F5344CB8AC3E}">
        <p14:creationId xmlns:p14="http://schemas.microsoft.com/office/powerpoint/2010/main" val="778903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FB3511-8F3E-43DB-B5F2-EB83E3B482B0}"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9AD13-486B-4F6D-B6AE-BAE9803DA402}" type="slidenum">
              <a:rPr lang="en-US" smtClean="0"/>
              <a:t>‹#›</a:t>
            </a:fld>
            <a:endParaRPr lang="en-US"/>
          </a:p>
        </p:txBody>
      </p:sp>
    </p:spTree>
    <p:extLst>
      <p:ext uri="{BB962C8B-B14F-4D97-AF65-F5344CB8AC3E}">
        <p14:creationId xmlns:p14="http://schemas.microsoft.com/office/powerpoint/2010/main" val="1821044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11" Type="http://schemas.openxmlformats.org/officeDocument/2006/relationships/image" Target="../media/image8.png"/><Relationship Id="rId5" Type="http://schemas.openxmlformats.org/officeDocument/2006/relationships/slideLayout" Target="../slideLayouts/slideLayout17.xml"/><Relationship Id="rId10" Type="http://schemas.openxmlformats.org/officeDocument/2006/relationships/image" Target="../media/image7.png"/><Relationship Id="rId4" Type="http://schemas.openxmlformats.org/officeDocument/2006/relationships/slideLayout" Target="../slideLayouts/slideLayout16.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B3511-8F3E-43DB-B5F2-EB83E3B482B0}" type="datetimeFigureOut">
              <a:rPr lang="en-US" smtClean="0"/>
              <a:t>9/18/2020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9AD13-486B-4F6D-B6AE-BAE9803DA402}" type="slidenum">
              <a:rPr lang="en-US" smtClean="0"/>
              <a:t>‹#›</a:t>
            </a:fld>
            <a:endParaRPr lang="en-US"/>
          </a:p>
        </p:txBody>
      </p:sp>
      <p:pic>
        <p:nvPicPr>
          <p:cNvPr id="7" name="Picture 6"/>
          <p:cNvPicPr>
            <a:picLocks noChangeAspect="1"/>
          </p:cNvPicPr>
          <p:nvPr/>
        </p:nvPicPr>
        <p:blipFill>
          <a:blip r:embed="rId1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740165"/>
          </a:xfrm>
          <a:prstGeom prst="rect">
            <a:avLst/>
          </a:prstGeom>
        </p:spPr>
      </p:pic>
      <p:pic>
        <p:nvPicPr>
          <p:cNvPr id="8" name="Picture 7"/>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95966" y="131260"/>
            <a:ext cx="1259955" cy="1330052"/>
          </a:xfrm>
          <a:prstGeom prst="rect">
            <a:avLst/>
          </a:prstGeom>
        </p:spPr>
      </p:pic>
      <p:sp>
        <p:nvSpPr>
          <p:cNvPr id="9" name="TextBox 8">
            <a:extLst>
              <a:ext uri="{FF2B5EF4-FFF2-40B4-BE49-F238E27FC236}">
                <a16:creationId xmlns:a16="http://schemas.microsoft.com/office/drawing/2014/main" id="{922C0661-F7FC-438B-AAD8-16156D771D3C}"/>
              </a:ext>
            </a:extLst>
          </p:cNvPr>
          <p:cNvSpPr txBox="1"/>
          <p:nvPr/>
        </p:nvSpPr>
        <p:spPr>
          <a:xfrm>
            <a:off x="920731" y="142875"/>
            <a:ext cx="6200775" cy="830997"/>
          </a:xfrm>
          <a:prstGeom prst="rect">
            <a:avLst/>
          </a:prstGeom>
          <a:noFill/>
        </p:spPr>
        <p:txBody>
          <a:bodyPr wrap="square" rtlCol="0">
            <a:spAutoFit/>
          </a:bodyPr>
          <a:lstStyle/>
          <a:p>
            <a:r>
              <a:rPr lang="en-US" sz="4800" b="1" dirty="0">
                <a:solidFill>
                  <a:schemeClr val="accent4">
                    <a:lumMod val="60000"/>
                    <a:lumOff val="40000"/>
                  </a:schemeClr>
                </a:solidFill>
                <a:latin typeface="Arial" panose="020B0604020202020204" pitchFamily="34" charset="0"/>
                <a:cs typeface="Arial" panose="020B0604020202020204" pitchFamily="34" charset="0"/>
              </a:rPr>
              <a:t>Commissioner Tools</a:t>
            </a:r>
          </a:p>
        </p:txBody>
      </p:sp>
    </p:spTree>
    <p:extLst>
      <p:ext uri="{BB962C8B-B14F-4D97-AF65-F5344CB8AC3E}">
        <p14:creationId xmlns:p14="http://schemas.microsoft.com/office/powerpoint/2010/main" val="7615889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7543799" y="6572825"/>
            <a:ext cx="62865" cy="101600"/>
          </a:xfrm>
          <a:custGeom>
            <a:avLst/>
            <a:gdLst/>
            <a:ahLst/>
            <a:cxnLst/>
            <a:rect l="l" t="t" r="r" b="b"/>
            <a:pathLst>
              <a:path w="62865" h="101600">
                <a:moveTo>
                  <a:pt x="20012" y="101399"/>
                </a:moveTo>
                <a:lnTo>
                  <a:pt x="0" y="101399"/>
                </a:lnTo>
                <a:lnTo>
                  <a:pt x="0" y="0"/>
                </a:lnTo>
                <a:lnTo>
                  <a:pt x="35316" y="0"/>
                </a:lnTo>
                <a:lnTo>
                  <a:pt x="50741" y="3905"/>
                </a:lnTo>
                <a:lnTo>
                  <a:pt x="59541" y="13824"/>
                </a:lnTo>
                <a:lnTo>
                  <a:pt x="59878" y="15165"/>
                </a:lnTo>
                <a:lnTo>
                  <a:pt x="20012" y="15165"/>
                </a:lnTo>
                <a:lnTo>
                  <a:pt x="20012" y="46090"/>
                </a:lnTo>
                <a:lnTo>
                  <a:pt x="58546" y="46090"/>
                </a:lnTo>
                <a:lnTo>
                  <a:pt x="52586" y="54497"/>
                </a:lnTo>
                <a:lnTo>
                  <a:pt x="40837" y="59948"/>
                </a:lnTo>
                <a:lnTo>
                  <a:pt x="20012" y="60958"/>
                </a:lnTo>
                <a:lnTo>
                  <a:pt x="20012" y="101399"/>
                </a:lnTo>
                <a:close/>
              </a:path>
              <a:path w="62865" h="101600">
                <a:moveTo>
                  <a:pt x="58546" y="46090"/>
                </a:moveTo>
                <a:lnTo>
                  <a:pt x="37082" y="46090"/>
                </a:lnTo>
                <a:lnTo>
                  <a:pt x="42674" y="41035"/>
                </a:lnTo>
                <a:lnTo>
                  <a:pt x="42674" y="20815"/>
                </a:lnTo>
                <a:lnTo>
                  <a:pt x="38553" y="15165"/>
                </a:lnTo>
                <a:lnTo>
                  <a:pt x="59878" y="15165"/>
                </a:lnTo>
                <a:lnTo>
                  <a:pt x="62869" y="27064"/>
                </a:lnTo>
                <a:lnTo>
                  <a:pt x="60206" y="43750"/>
                </a:lnTo>
                <a:lnTo>
                  <a:pt x="58546" y="46090"/>
                </a:lnTo>
                <a:close/>
              </a:path>
            </a:pathLst>
          </a:custGeom>
          <a:solidFill>
            <a:srgbClr val="FEFEFE"/>
          </a:solidFill>
        </p:spPr>
        <p:txBody>
          <a:bodyPr wrap="square" lIns="0" tIns="0" rIns="0" bIns="0" rtlCol="0"/>
          <a:lstStyle/>
          <a:p>
            <a:endParaRPr/>
          </a:p>
        </p:txBody>
      </p:sp>
      <p:sp>
        <p:nvSpPr>
          <p:cNvPr id="18" name="bk object 18"/>
          <p:cNvSpPr/>
          <p:nvPr/>
        </p:nvSpPr>
        <p:spPr>
          <a:xfrm>
            <a:off x="7617374" y="6596019"/>
            <a:ext cx="40005" cy="78740"/>
          </a:xfrm>
          <a:custGeom>
            <a:avLst/>
            <a:gdLst/>
            <a:ahLst/>
            <a:cxnLst/>
            <a:rect l="l" t="t" r="r" b="b"/>
            <a:pathLst>
              <a:path w="40004" h="78740">
                <a:moveTo>
                  <a:pt x="39731" y="12191"/>
                </a:moveTo>
                <a:lnTo>
                  <a:pt x="18835" y="12191"/>
                </a:lnTo>
                <a:lnTo>
                  <a:pt x="22661" y="4757"/>
                </a:lnTo>
                <a:lnTo>
                  <a:pt x="28253" y="0"/>
                </a:lnTo>
                <a:lnTo>
                  <a:pt x="38553" y="0"/>
                </a:lnTo>
                <a:lnTo>
                  <a:pt x="39731" y="297"/>
                </a:lnTo>
                <a:lnTo>
                  <a:pt x="39731" y="12191"/>
                </a:lnTo>
                <a:close/>
              </a:path>
              <a:path w="40004" h="78740">
                <a:moveTo>
                  <a:pt x="19424" y="78205"/>
                </a:moveTo>
                <a:lnTo>
                  <a:pt x="0" y="78205"/>
                </a:lnTo>
                <a:lnTo>
                  <a:pt x="0" y="1784"/>
                </a:lnTo>
                <a:lnTo>
                  <a:pt x="18541" y="1784"/>
                </a:lnTo>
                <a:lnTo>
                  <a:pt x="18541" y="12191"/>
                </a:lnTo>
                <a:lnTo>
                  <a:pt x="39731" y="12191"/>
                </a:lnTo>
                <a:lnTo>
                  <a:pt x="39731" y="18733"/>
                </a:lnTo>
                <a:lnTo>
                  <a:pt x="27076" y="18733"/>
                </a:lnTo>
                <a:lnTo>
                  <a:pt x="19424" y="22301"/>
                </a:lnTo>
                <a:lnTo>
                  <a:pt x="19424" y="78205"/>
                </a:lnTo>
                <a:close/>
              </a:path>
              <a:path w="40004" h="78740">
                <a:moveTo>
                  <a:pt x="39731" y="19030"/>
                </a:moveTo>
                <a:lnTo>
                  <a:pt x="37671" y="18733"/>
                </a:lnTo>
                <a:lnTo>
                  <a:pt x="39731" y="18733"/>
                </a:lnTo>
                <a:lnTo>
                  <a:pt x="39731" y="19030"/>
                </a:lnTo>
                <a:close/>
              </a:path>
            </a:pathLst>
          </a:custGeom>
          <a:solidFill>
            <a:srgbClr val="FEFEFE"/>
          </a:solidFill>
        </p:spPr>
        <p:txBody>
          <a:bodyPr wrap="square" lIns="0" tIns="0" rIns="0" bIns="0" rtlCol="0"/>
          <a:lstStyle/>
          <a:p>
            <a:endParaRPr/>
          </a:p>
        </p:txBody>
      </p:sp>
      <p:sp>
        <p:nvSpPr>
          <p:cNvPr id="19" name="bk object 19"/>
          <p:cNvSpPr/>
          <p:nvPr/>
        </p:nvSpPr>
        <p:spPr>
          <a:xfrm>
            <a:off x="7662696" y="6598925"/>
            <a:ext cx="58419" cy="77470"/>
          </a:xfrm>
          <a:custGeom>
            <a:avLst/>
            <a:gdLst/>
            <a:ahLst/>
            <a:cxnLst/>
            <a:rect l="l" t="t" r="r" b="b"/>
            <a:pathLst>
              <a:path w="58420" h="77470">
                <a:moveTo>
                  <a:pt x="30555" y="77368"/>
                </a:moveTo>
                <a:lnTo>
                  <a:pt x="13479" y="73691"/>
                </a:lnTo>
                <a:lnTo>
                  <a:pt x="4347" y="64170"/>
                </a:lnTo>
                <a:lnTo>
                  <a:pt x="680" y="51095"/>
                </a:lnTo>
                <a:lnTo>
                  <a:pt x="0" y="36761"/>
                </a:lnTo>
                <a:lnTo>
                  <a:pt x="1099" y="21560"/>
                </a:lnTo>
                <a:lnTo>
                  <a:pt x="5573" y="8726"/>
                </a:lnTo>
                <a:lnTo>
                  <a:pt x="15184" y="0"/>
                </a:lnTo>
                <a:lnTo>
                  <a:pt x="35013" y="507"/>
                </a:lnTo>
                <a:lnTo>
                  <a:pt x="47644" y="5364"/>
                </a:lnTo>
                <a:lnTo>
                  <a:pt x="51777" y="10475"/>
                </a:lnTo>
                <a:lnTo>
                  <a:pt x="21778" y="10475"/>
                </a:lnTo>
                <a:lnTo>
                  <a:pt x="19423" y="18504"/>
                </a:lnTo>
                <a:lnTo>
                  <a:pt x="19423" y="28614"/>
                </a:lnTo>
                <a:lnTo>
                  <a:pt x="57623" y="28614"/>
                </a:lnTo>
                <a:lnTo>
                  <a:pt x="57977" y="40211"/>
                </a:lnTo>
                <a:lnTo>
                  <a:pt x="19423" y="40211"/>
                </a:lnTo>
                <a:lnTo>
                  <a:pt x="19423" y="55376"/>
                </a:lnTo>
                <a:lnTo>
                  <a:pt x="21778" y="64000"/>
                </a:lnTo>
                <a:lnTo>
                  <a:pt x="53619" y="64000"/>
                </a:lnTo>
                <a:lnTo>
                  <a:pt x="53492" y="64569"/>
                </a:lnTo>
                <a:lnTo>
                  <a:pt x="44928" y="73907"/>
                </a:lnTo>
                <a:lnTo>
                  <a:pt x="30555" y="77368"/>
                </a:lnTo>
                <a:close/>
              </a:path>
              <a:path w="58420" h="77470">
                <a:moveTo>
                  <a:pt x="57623" y="28614"/>
                </a:moveTo>
                <a:lnTo>
                  <a:pt x="39436" y="28614"/>
                </a:lnTo>
                <a:lnTo>
                  <a:pt x="38848" y="16720"/>
                </a:lnTo>
                <a:lnTo>
                  <a:pt x="37376" y="10475"/>
                </a:lnTo>
                <a:lnTo>
                  <a:pt x="51777" y="10475"/>
                </a:lnTo>
                <a:lnTo>
                  <a:pt x="54633" y="14007"/>
                </a:lnTo>
                <a:lnTo>
                  <a:pt x="57539" y="25872"/>
                </a:lnTo>
                <a:lnTo>
                  <a:pt x="57623" y="28614"/>
                </a:lnTo>
                <a:close/>
              </a:path>
              <a:path w="58420" h="77470">
                <a:moveTo>
                  <a:pt x="53619" y="64000"/>
                </a:moveTo>
                <a:lnTo>
                  <a:pt x="35610" y="64000"/>
                </a:lnTo>
                <a:lnTo>
                  <a:pt x="38259" y="58945"/>
                </a:lnTo>
                <a:lnTo>
                  <a:pt x="39436" y="49727"/>
                </a:lnTo>
                <a:lnTo>
                  <a:pt x="56800" y="49727"/>
                </a:lnTo>
                <a:lnTo>
                  <a:pt x="53619" y="64000"/>
                </a:lnTo>
                <a:close/>
              </a:path>
            </a:pathLst>
          </a:custGeom>
          <a:solidFill>
            <a:srgbClr val="FEFEFE"/>
          </a:solidFill>
        </p:spPr>
        <p:txBody>
          <a:bodyPr wrap="square" lIns="0" tIns="0" rIns="0" bIns="0" rtlCol="0"/>
          <a:lstStyle/>
          <a:p>
            <a:endParaRPr/>
          </a:p>
        </p:txBody>
      </p:sp>
      <p:sp>
        <p:nvSpPr>
          <p:cNvPr id="20" name="bk object 20"/>
          <p:cNvSpPr/>
          <p:nvPr/>
        </p:nvSpPr>
        <p:spPr>
          <a:xfrm>
            <a:off x="7731857" y="6596019"/>
            <a:ext cx="59055" cy="103505"/>
          </a:xfrm>
          <a:custGeom>
            <a:avLst/>
            <a:gdLst/>
            <a:ahLst/>
            <a:cxnLst/>
            <a:rect l="l" t="t" r="r" b="b"/>
            <a:pathLst>
              <a:path w="59054" h="103504">
                <a:moveTo>
                  <a:pt x="53605" y="10110"/>
                </a:moveTo>
                <a:lnTo>
                  <a:pt x="18835" y="10110"/>
                </a:lnTo>
                <a:lnTo>
                  <a:pt x="23250" y="2973"/>
                </a:lnTo>
                <a:lnTo>
                  <a:pt x="28547" y="0"/>
                </a:lnTo>
                <a:lnTo>
                  <a:pt x="36199" y="0"/>
                </a:lnTo>
                <a:lnTo>
                  <a:pt x="47332" y="2734"/>
                </a:lnTo>
                <a:lnTo>
                  <a:pt x="53605" y="10110"/>
                </a:lnTo>
                <a:close/>
              </a:path>
              <a:path w="59054" h="103504">
                <a:moveTo>
                  <a:pt x="19424" y="103480"/>
                </a:moveTo>
                <a:lnTo>
                  <a:pt x="0" y="103480"/>
                </a:lnTo>
                <a:lnTo>
                  <a:pt x="0" y="1784"/>
                </a:lnTo>
                <a:lnTo>
                  <a:pt x="18541" y="1784"/>
                </a:lnTo>
                <a:lnTo>
                  <a:pt x="18541" y="10110"/>
                </a:lnTo>
                <a:lnTo>
                  <a:pt x="53605" y="10110"/>
                </a:lnTo>
                <a:lnTo>
                  <a:pt x="54688" y="11383"/>
                </a:lnTo>
                <a:lnTo>
                  <a:pt x="55712" y="15486"/>
                </a:lnTo>
                <a:lnTo>
                  <a:pt x="33196" y="15486"/>
                </a:lnTo>
                <a:lnTo>
                  <a:pt x="22671" y="19783"/>
                </a:lnTo>
                <a:lnTo>
                  <a:pt x="19539" y="33886"/>
                </a:lnTo>
                <a:lnTo>
                  <a:pt x="20526" y="54245"/>
                </a:lnTo>
                <a:lnTo>
                  <a:pt x="24874" y="63741"/>
                </a:lnTo>
                <a:lnTo>
                  <a:pt x="29724" y="65121"/>
                </a:lnTo>
                <a:lnTo>
                  <a:pt x="54992" y="65121"/>
                </a:lnTo>
                <a:lnTo>
                  <a:pt x="54915" y="65541"/>
                </a:lnTo>
                <a:lnTo>
                  <a:pt x="51909" y="71068"/>
                </a:lnTo>
                <a:lnTo>
                  <a:pt x="19424" y="71068"/>
                </a:lnTo>
                <a:lnTo>
                  <a:pt x="19424" y="103480"/>
                </a:lnTo>
                <a:close/>
              </a:path>
              <a:path w="59054" h="103504">
                <a:moveTo>
                  <a:pt x="54992" y="65121"/>
                </a:moveTo>
                <a:lnTo>
                  <a:pt x="29724" y="65121"/>
                </a:lnTo>
                <a:lnTo>
                  <a:pt x="37792" y="59602"/>
                </a:lnTo>
                <a:lnTo>
                  <a:pt x="40005" y="43046"/>
                </a:lnTo>
                <a:lnTo>
                  <a:pt x="38693" y="23917"/>
                </a:lnTo>
                <a:lnTo>
                  <a:pt x="33196" y="15486"/>
                </a:lnTo>
                <a:lnTo>
                  <a:pt x="55712" y="15486"/>
                </a:lnTo>
                <a:lnTo>
                  <a:pt x="58488" y="26609"/>
                </a:lnTo>
                <a:lnTo>
                  <a:pt x="57822" y="49732"/>
                </a:lnTo>
                <a:lnTo>
                  <a:pt x="54992" y="65121"/>
                </a:lnTo>
                <a:close/>
              </a:path>
              <a:path w="59054" h="103504">
                <a:moveTo>
                  <a:pt x="28841" y="80286"/>
                </a:moveTo>
                <a:lnTo>
                  <a:pt x="23838" y="77313"/>
                </a:lnTo>
                <a:lnTo>
                  <a:pt x="19718" y="71068"/>
                </a:lnTo>
                <a:lnTo>
                  <a:pt x="51909" y="71068"/>
                </a:lnTo>
                <a:lnTo>
                  <a:pt x="49698" y="75133"/>
                </a:lnTo>
                <a:lnTo>
                  <a:pt x="42105" y="79605"/>
                </a:lnTo>
                <a:lnTo>
                  <a:pt x="28841" y="80286"/>
                </a:lnTo>
                <a:close/>
              </a:path>
            </a:pathLst>
          </a:custGeom>
          <a:solidFill>
            <a:srgbClr val="FEFEFE"/>
          </a:solidFill>
        </p:spPr>
        <p:txBody>
          <a:bodyPr wrap="square" lIns="0" tIns="0" rIns="0" bIns="0" rtlCol="0"/>
          <a:lstStyle/>
          <a:p>
            <a:endParaRPr/>
          </a:p>
        </p:txBody>
      </p:sp>
      <p:sp>
        <p:nvSpPr>
          <p:cNvPr id="21" name="bk object 21"/>
          <p:cNvSpPr/>
          <p:nvPr/>
        </p:nvSpPr>
        <p:spPr>
          <a:xfrm>
            <a:off x="7801199" y="6597571"/>
            <a:ext cx="59055" cy="78740"/>
          </a:xfrm>
          <a:custGeom>
            <a:avLst/>
            <a:gdLst/>
            <a:ahLst/>
            <a:cxnLst/>
            <a:rect l="l" t="t" r="r" b="b"/>
            <a:pathLst>
              <a:path w="59054" h="78740">
                <a:moveTo>
                  <a:pt x="19537" y="23723"/>
                </a:moveTo>
                <a:lnTo>
                  <a:pt x="2173" y="23723"/>
                </a:lnTo>
                <a:lnTo>
                  <a:pt x="2173" y="21939"/>
                </a:lnTo>
                <a:lnTo>
                  <a:pt x="6383" y="7275"/>
                </a:lnTo>
                <a:lnTo>
                  <a:pt x="17219" y="0"/>
                </a:lnTo>
                <a:lnTo>
                  <a:pt x="39474" y="1080"/>
                </a:lnTo>
                <a:lnTo>
                  <a:pt x="51255" y="6305"/>
                </a:lnTo>
                <a:lnTo>
                  <a:pt x="54184" y="11829"/>
                </a:lnTo>
                <a:lnTo>
                  <a:pt x="22774" y="11829"/>
                </a:lnTo>
                <a:lnTo>
                  <a:pt x="19537" y="15694"/>
                </a:lnTo>
                <a:lnTo>
                  <a:pt x="19537" y="23723"/>
                </a:lnTo>
                <a:close/>
              </a:path>
              <a:path w="59054" h="78740">
                <a:moveTo>
                  <a:pt x="27483" y="78734"/>
                </a:moveTo>
                <a:lnTo>
                  <a:pt x="18065" y="78734"/>
                </a:lnTo>
                <a:lnTo>
                  <a:pt x="4888" y="72988"/>
                </a:lnTo>
                <a:lnTo>
                  <a:pt x="0" y="60236"/>
                </a:lnTo>
                <a:lnTo>
                  <a:pt x="2411" y="44659"/>
                </a:lnTo>
                <a:lnTo>
                  <a:pt x="10534" y="36181"/>
                </a:lnTo>
                <a:lnTo>
                  <a:pt x="29837" y="29967"/>
                </a:lnTo>
                <a:lnTo>
                  <a:pt x="35724" y="28481"/>
                </a:lnTo>
                <a:lnTo>
                  <a:pt x="37489" y="26102"/>
                </a:lnTo>
                <a:lnTo>
                  <a:pt x="37489" y="15100"/>
                </a:lnTo>
                <a:lnTo>
                  <a:pt x="35135" y="11829"/>
                </a:lnTo>
                <a:lnTo>
                  <a:pt x="54184" y="11829"/>
                </a:lnTo>
                <a:lnTo>
                  <a:pt x="55769" y="14818"/>
                </a:lnTo>
                <a:lnTo>
                  <a:pt x="56048" y="38591"/>
                </a:lnTo>
                <a:lnTo>
                  <a:pt x="37489" y="38591"/>
                </a:lnTo>
                <a:lnTo>
                  <a:pt x="34841" y="40672"/>
                </a:lnTo>
                <a:lnTo>
                  <a:pt x="31603" y="41862"/>
                </a:lnTo>
                <a:lnTo>
                  <a:pt x="29249" y="42457"/>
                </a:lnTo>
                <a:lnTo>
                  <a:pt x="21597" y="43943"/>
                </a:lnTo>
                <a:lnTo>
                  <a:pt x="18360" y="47809"/>
                </a:lnTo>
                <a:lnTo>
                  <a:pt x="18360" y="60595"/>
                </a:lnTo>
                <a:lnTo>
                  <a:pt x="20420" y="65353"/>
                </a:lnTo>
                <a:lnTo>
                  <a:pt x="56325" y="65353"/>
                </a:lnTo>
                <a:lnTo>
                  <a:pt x="56325" y="68921"/>
                </a:lnTo>
                <a:lnTo>
                  <a:pt x="37195" y="68921"/>
                </a:lnTo>
                <a:lnTo>
                  <a:pt x="32780" y="76653"/>
                </a:lnTo>
                <a:lnTo>
                  <a:pt x="27483" y="78734"/>
                </a:lnTo>
                <a:close/>
              </a:path>
              <a:path w="59054" h="78740">
                <a:moveTo>
                  <a:pt x="56325" y="65353"/>
                </a:moveTo>
                <a:lnTo>
                  <a:pt x="31015" y="65353"/>
                </a:lnTo>
                <a:lnTo>
                  <a:pt x="37489" y="62082"/>
                </a:lnTo>
                <a:lnTo>
                  <a:pt x="37489" y="38591"/>
                </a:lnTo>
                <a:lnTo>
                  <a:pt x="56048" y="38591"/>
                </a:lnTo>
                <a:lnTo>
                  <a:pt x="56325" y="62082"/>
                </a:lnTo>
                <a:lnTo>
                  <a:pt x="56325" y="65353"/>
                </a:lnTo>
                <a:close/>
              </a:path>
              <a:path w="59054" h="78740">
                <a:moveTo>
                  <a:pt x="58679" y="76653"/>
                </a:moveTo>
                <a:lnTo>
                  <a:pt x="40138" y="76653"/>
                </a:lnTo>
                <a:lnTo>
                  <a:pt x="38667" y="74274"/>
                </a:lnTo>
                <a:lnTo>
                  <a:pt x="38078" y="71300"/>
                </a:lnTo>
                <a:lnTo>
                  <a:pt x="37489" y="68921"/>
                </a:lnTo>
                <a:lnTo>
                  <a:pt x="56325" y="68921"/>
                </a:lnTo>
                <a:lnTo>
                  <a:pt x="56325" y="69219"/>
                </a:lnTo>
                <a:lnTo>
                  <a:pt x="56619" y="72490"/>
                </a:lnTo>
                <a:lnTo>
                  <a:pt x="58679" y="76653"/>
                </a:lnTo>
                <a:close/>
              </a:path>
            </a:pathLst>
          </a:custGeom>
          <a:solidFill>
            <a:srgbClr val="FEFEFE"/>
          </a:solidFill>
        </p:spPr>
        <p:txBody>
          <a:bodyPr wrap="square" lIns="0" tIns="0" rIns="0" bIns="0" rtlCol="0"/>
          <a:lstStyle/>
          <a:p>
            <a:endParaRPr/>
          </a:p>
        </p:txBody>
      </p:sp>
      <p:sp>
        <p:nvSpPr>
          <p:cNvPr id="22" name="bk object 22"/>
          <p:cNvSpPr/>
          <p:nvPr/>
        </p:nvSpPr>
        <p:spPr>
          <a:xfrm>
            <a:off x="7872533" y="6596019"/>
            <a:ext cx="40005" cy="78740"/>
          </a:xfrm>
          <a:custGeom>
            <a:avLst/>
            <a:gdLst/>
            <a:ahLst/>
            <a:cxnLst/>
            <a:rect l="l" t="t" r="r" b="b"/>
            <a:pathLst>
              <a:path w="40004" h="78740">
                <a:moveTo>
                  <a:pt x="39731" y="12191"/>
                </a:moveTo>
                <a:lnTo>
                  <a:pt x="18835" y="12191"/>
                </a:lnTo>
                <a:lnTo>
                  <a:pt x="22955" y="4757"/>
                </a:lnTo>
                <a:lnTo>
                  <a:pt x="28253" y="0"/>
                </a:lnTo>
                <a:lnTo>
                  <a:pt x="38848" y="0"/>
                </a:lnTo>
                <a:lnTo>
                  <a:pt x="39731" y="297"/>
                </a:lnTo>
                <a:lnTo>
                  <a:pt x="39731" y="12191"/>
                </a:lnTo>
                <a:close/>
              </a:path>
              <a:path w="40004" h="78740">
                <a:moveTo>
                  <a:pt x="19424" y="78205"/>
                </a:moveTo>
                <a:lnTo>
                  <a:pt x="0" y="78205"/>
                </a:lnTo>
                <a:lnTo>
                  <a:pt x="0" y="1784"/>
                </a:lnTo>
                <a:lnTo>
                  <a:pt x="18541" y="1784"/>
                </a:lnTo>
                <a:lnTo>
                  <a:pt x="18541" y="12191"/>
                </a:lnTo>
                <a:lnTo>
                  <a:pt x="39731" y="12191"/>
                </a:lnTo>
                <a:lnTo>
                  <a:pt x="39731" y="18733"/>
                </a:lnTo>
                <a:lnTo>
                  <a:pt x="27076" y="18733"/>
                </a:lnTo>
                <a:lnTo>
                  <a:pt x="19424" y="22301"/>
                </a:lnTo>
                <a:lnTo>
                  <a:pt x="19424" y="78205"/>
                </a:lnTo>
                <a:close/>
              </a:path>
              <a:path w="40004" h="78740">
                <a:moveTo>
                  <a:pt x="39731" y="19030"/>
                </a:moveTo>
                <a:lnTo>
                  <a:pt x="37965" y="18733"/>
                </a:lnTo>
                <a:lnTo>
                  <a:pt x="39731" y="18733"/>
                </a:lnTo>
                <a:lnTo>
                  <a:pt x="39731" y="19030"/>
                </a:lnTo>
                <a:close/>
              </a:path>
            </a:pathLst>
          </a:custGeom>
          <a:solidFill>
            <a:srgbClr val="FEFEFE"/>
          </a:solidFill>
        </p:spPr>
        <p:txBody>
          <a:bodyPr wrap="square" lIns="0" tIns="0" rIns="0" bIns="0" rtlCol="0"/>
          <a:lstStyle/>
          <a:p>
            <a:endParaRPr/>
          </a:p>
        </p:txBody>
      </p:sp>
      <p:sp>
        <p:nvSpPr>
          <p:cNvPr id="23" name="bk object 23"/>
          <p:cNvSpPr/>
          <p:nvPr/>
        </p:nvSpPr>
        <p:spPr>
          <a:xfrm>
            <a:off x="7917856" y="6598991"/>
            <a:ext cx="58419" cy="77470"/>
          </a:xfrm>
          <a:custGeom>
            <a:avLst/>
            <a:gdLst/>
            <a:ahLst/>
            <a:cxnLst/>
            <a:rect l="l" t="t" r="r" b="b"/>
            <a:pathLst>
              <a:path w="58420" h="77470">
                <a:moveTo>
                  <a:pt x="30555" y="77302"/>
                </a:moveTo>
                <a:lnTo>
                  <a:pt x="13479" y="73626"/>
                </a:lnTo>
                <a:lnTo>
                  <a:pt x="4347" y="64104"/>
                </a:lnTo>
                <a:lnTo>
                  <a:pt x="680" y="51030"/>
                </a:lnTo>
                <a:lnTo>
                  <a:pt x="0" y="36696"/>
                </a:lnTo>
                <a:lnTo>
                  <a:pt x="1095" y="21545"/>
                </a:lnTo>
                <a:lnTo>
                  <a:pt x="5563" y="8740"/>
                </a:lnTo>
                <a:lnTo>
                  <a:pt x="15178" y="0"/>
                </a:lnTo>
                <a:lnTo>
                  <a:pt x="35113" y="471"/>
                </a:lnTo>
                <a:lnTo>
                  <a:pt x="47751" y="5300"/>
                </a:lnTo>
                <a:lnTo>
                  <a:pt x="51868" y="10410"/>
                </a:lnTo>
                <a:lnTo>
                  <a:pt x="21778" y="10410"/>
                </a:lnTo>
                <a:lnTo>
                  <a:pt x="19423" y="18438"/>
                </a:lnTo>
                <a:lnTo>
                  <a:pt x="19423" y="28548"/>
                </a:lnTo>
                <a:lnTo>
                  <a:pt x="57634" y="28548"/>
                </a:lnTo>
                <a:lnTo>
                  <a:pt x="57977" y="40145"/>
                </a:lnTo>
                <a:lnTo>
                  <a:pt x="19423" y="40145"/>
                </a:lnTo>
                <a:lnTo>
                  <a:pt x="19423" y="55311"/>
                </a:lnTo>
                <a:lnTo>
                  <a:pt x="22072" y="63934"/>
                </a:lnTo>
                <a:lnTo>
                  <a:pt x="53744" y="63934"/>
                </a:lnTo>
                <a:lnTo>
                  <a:pt x="53623" y="64503"/>
                </a:lnTo>
                <a:lnTo>
                  <a:pt x="44997" y="73841"/>
                </a:lnTo>
                <a:lnTo>
                  <a:pt x="30555" y="77302"/>
                </a:lnTo>
                <a:close/>
              </a:path>
              <a:path w="58420" h="77470">
                <a:moveTo>
                  <a:pt x="57634" y="28548"/>
                </a:moveTo>
                <a:lnTo>
                  <a:pt x="39436" y="28548"/>
                </a:lnTo>
                <a:lnTo>
                  <a:pt x="38848" y="16654"/>
                </a:lnTo>
                <a:lnTo>
                  <a:pt x="37670" y="10410"/>
                </a:lnTo>
                <a:lnTo>
                  <a:pt x="51868" y="10410"/>
                </a:lnTo>
                <a:lnTo>
                  <a:pt x="54695" y="13919"/>
                </a:lnTo>
                <a:lnTo>
                  <a:pt x="57551" y="25763"/>
                </a:lnTo>
                <a:lnTo>
                  <a:pt x="57634" y="28548"/>
                </a:lnTo>
                <a:close/>
              </a:path>
              <a:path w="58420" h="77470">
                <a:moveTo>
                  <a:pt x="53744" y="63934"/>
                </a:moveTo>
                <a:lnTo>
                  <a:pt x="35610" y="63934"/>
                </a:lnTo>
                <a:lnTo>
                  <a:pt x="38259" y="58879"/>
                </a:lnTo>
                <a:lnTo>
                  <a:pt x="39436" y="49661"/>
                </a:lnTo>
                <a:lnTo>
                  <a:pt x="56800" y="49661"/>
                </a:lnTo>
                <a:lnTo>
                  <a:pt x="53744" y="63934"/>
                </a:lnTo>
                <a:close/>
              </a:path>
            </a:pathLst>
          </a:custGeom>
          <a:solidFill>
            <a:srgbClr val="FEFEFE"/>
          </a:solidFill>
        </p:spPr>
        <p:txBody>
          <a:bodyPr wrap="square" lIns="0" tIns="0" rIns="0" bIns="0" rtlCol="0"/>
          <a:lstStyle/>
          <a:p>
            <a:endParaRPr/>
          </a:p>
        </p:txBody>
      </p:sp>
      <p:sp>
        <p:nvSpPr>
          <p:cNvPr id="24" name="bk object 24"/>
          <p:cNvSpPr/>
          <p:nvPr/>
        </p:nvSpPr>
        <p:spPr>
          <a:xfrm>
            <a:off x="7986256" y="6572825"/>
            <a:ext cx="59055" cy="103505"/>
          </a:xfrm>
          <a:custGeom>
            <a:avLst/>
            <a:gdLst/>
            <a:ahLst/>
            <a:cxnLst/>
            <a:rect l="l" t="t" r="r" b="b"/>
            <a:pathLst>
              <a:path w="59054" h="103504">
                <a:moveTo>
                  <a:pt x="58443" y="32114"/>
                </a:moveTo>
                <a:lnTo>
                  <a:pt x="39019" y="32114"/>
                </a:lnTo>
                <a:lnTo>
                  <a:pt x="39019" y="0"/>
                </a:lnTo>
                <a:lnTo>
                  <a:pt x="58443" y="0"/>
                </a:lnTo>
                <a:lnTo>
                  <a:pt x="58443" y="32114"/>
                </a:lnTo>
                <a:close/>
              </a:path>
              <a:path w="59054" h="103504">
                <a:moveTo>
                  <a:pt x="29896" y="103480"/>
                </a:moveTo>
                <a:lnTo>
                  <a:pt x="22538" y="103480"/>
                </a:lnTo>
                <a:lnTo>
                  <a:pt x="11380" y="100714"/>
                </a:lnTo>
                <a:lnTo>
                  <a:pt x="3916" y="92051"/>
                </a:lnTo>
                <a:lnTo>
                  <a:pt x="0" y="76940"/>
                </a:lnTo>
                <a:lnTo>
                  <a:pt x="671" y="53729"/>
                </a:lnTo>
                <a:lnTo>
                  <a:pt x="3626" y="37913"/>
                </a:lnTo>
                <a:lnTo>
                  <a:pt x="8891" y="28348"/>
                </a:lnTo>
                <a:lnTo>
                  <a:pt x="16496" y="23892"/>
                </a:lnTo>
                <a:lnTo>
                  <a:pt x="29896" y="23193"/>
                </a:lnTo>
                <a:lnTo>
                  <a:pt x="34604" y="26167"/>
                </a:lnTo>
                <a:lnTo>
                  <a:pt x="38725" y="32114"/>
                </a:lnTo>
                <a:lnTo>
                  <a:pt x="58443" y="32114"/>
                </a:lnTo>
                <a:lnTo>
                  <a:pt x="58443" y="38680"/>
                </a:lnTo>
                <a:lnTo>
                  <a:pt x="32190" y="38680"/>
                </a:lnTo>
                <a:lnTo>
                  <a:pt x="21755" y="43020"/>
                </a:lnTo>
                <a:lnTo>
                  <a:pt x="18806" y="57257"/>
                </a:lnTo>
                <a:lnTo>
                  <a:pt x="19730" y="77598"/>
                </a:lnTo>
                <a:lnTo>
                  <a:pt x="24014" y="87014"/>
                </a:lnTo>
                <a:lnTo>
                  <a:pt x="28718" y="88315"/>
                </a:lnTo>
                <a:lnTo>
                  <a:pt x="58443" y="88315"/>
                </a:lnTo>
                <a:lnTo>
                  <a:pt x="58443" y="93370"/>
                </a:lnTo>
                <a:lnTo>
                  <a:pt x="39608" y="93370"/>
                </a:lnTo>
                <a:lnTo>
                  <a:pt x="35487" y="100506"/>
                </a:lnTo>
                <a:lnTo>
                  <a:pt x="29896" y="103480"/>
                </a:lnTo>
                <a:close/>
              </a:path>
              <a:path w="59054" h="103504">
                <a:moveTo>
                  <a:pt x="58443" y="88315"/>
                </a:moveTo>
                <a:lnTo>
                  <a:pt x="28718" y="88315"/>
                </a:lnTo>
                <a:lnTo>
                  <a:pt x="36787" y="82796"/>
                </a:lnTo>
                <a:lnTo>
                  <a:pt x="38999" y="66240"/>
                </a:lnTo>
                <a:lnTo>
                  <a:pt x="37687" y="47111"/>
                </a:lnTo>
                <a:lnTo>
                  <a:pt x="32190" y="38680"/>
                </a:lnTo>
                <a:lnTo>
                  <a:pt x="58443" y="38680"/>
                </a:lnTo>
                <a:lnTo>
                  <a:pt x="58443" y="88315"/>
                </a:lnTo>
                <a:close/>
              </a:path>
              <a:path w="59054" h="103504">
                <a:moveTo>
                  <a:pt x="58443" y="101399"/>
                </a:moveTo>
                <a:lnTo>
                  <a:pt x="39902" y="101399"/>
                </a:lnTo>
                <a:lnTo>
                  <a:pt x="39902" y="93370"/>
                </a:lnTo>
                <a:lnTo>
                  <a:pt x="58443" y="93370"/>
                </a:lnTo>
                <a:lnTo>
                  <a:pt x="58443" y="101399"/>
                </a:lnTo>
                <a:close/>
              </a:path>
            </a:pathLst>
          </a:custGeom>
          <a:solidFill>
            <a:srgbClr val="FEFEFE"/>
          </a:solidFill>
        </p:spPr>
        <p:txBody>
          <a:bodyPr wrap="square" lIns="0" tIns="0" rIns="0" bIns="0" rtlCol="0"/>
          <a:lstStyle/>
          <a:p>
            <a:endParaRPr/>
          </a:p>
        </p:txBody>
      </p:sp>
      <p:sp>
        <p:nvSpPr>
          <p:cNvPr id="25" name="bk object 25"/>
          <p:cNvSpPr/>
          <p:nvPr/>
        </p:nvSpPr>
        <p:spPr>
          <a:xfrm>
            <a:off x="8060297" y="6652220"/>
            <a:ext cx="19050" cy="22225"/>
          </a:xfrm>
          <a:custGeom>
            <a:avLst/>
            <a:gdLst/>
            <a:ahLst/>
            <a:cxnLst/>
            <a:rect l="l" t="t" r="r" b="b"/>
            <a:pathLst>
              <a:path w="19050" h="22225">
                <a:moveTo>
                  <a:pt x="0" y="11002"/>
                </a:moveTo>
                <a:lnTo>
                  <a:pt x="18541" y="11002"/>
                </a:lnTo>
              </a:path>
            </a:pathLst>
          </a:custGeom>
          <a:ln w="23274">
            <a:solidFill>
              <a:srgbClr val="FEFEFE"/>
            </a:solidFill>
          </a:ln>
        </p:spPr>
        <p:txBody>
          <a:bodyPr wrap="square" lIns="0" tIns="0" rIns="0" bIns="0" rtlCol="0"/>
          <a:lstStyle/>
          <a:p>
            <a:endParaRPr/>
          </a:p>
        </p:txBody>
      </p:sp>
      <p:sp>
        <p:nvSpPr>
          <p:cNvPr id="26" name="bk object 26"/>
          <p:cNvSpPr/>
          <p:nvPr/>
        </p:nvSpPr>
        <p:spPr>
          <a:xfrm>
            <a:off x="8124749" y="6581123"/>
            <a:ext cx="56515" cy="0"/>
          </a:xfrm>
          <a:custGeom>
            <a:avLst/>
            <a:gdLst/>
            <a:ahLst/>
            <a:cxnLst/>
            <a:rect l="l" t="t" r="r" b="b"/>
            <a:pathLst>
              <a:path w="56515">
                <a:moveTo>
                  <a:pt x="0" y="0"/>
                </a:moveTo>
                <a:lnTo>
                  <a:pt x="56212" y="0"/>
                </a:lnTo>
              </a:path>
            </a:pathLst>
          </a:custGeom>
          <a:ln w="17865">
            <a:solidFill>
              <a:srgbClr val="FEFEFE"/>
            </a:solidFill>
          </a:ln>
        </p:spPr>
        <p:txBody>
          <a:bodyPr wrap="square" lIns="0" tIns="0" rIns="0" bIns="0" rtlCol="0"/>
          <a:lstStyle/>
          <a:p>
            <a:endParaRPr/>
          </a:p>
        </p:txBody>
      </p:sp>
      <p:sp>
        <p:nvSpPr>
          <p:cNvPr id="27" name="bk object 27"/>
          <p:cNvSpPr/>
          <p:nvPr/>
        </p:nvSpPr>
        <p:spPr>
          <a:xfrm>
            <a:off x="8124749" y="6589421"/>
            <a:ext cx="20320" cy="24765"/>
          </a:xfrm>
          <a:custGeom>
            <a:avLst/>
            <a:gdLst/>
            <a:ahLst/>
            <a:cxnLst/>
            <a:rect l="l" t="t" r="r" b="b"/>
            <a:pathLst>
              <a:path w="20320" h="24765">
                <a:moveTo>
                  <a:pt x="0" y="12127"/>
                </a:moveTo>
                <a:lnTo>
                  <a:pt x="20307" y="12127"/>
                </a:lnTo>
              </a:path>
            </a:pathLst>
          </a:custGeom>
          <a:ln w="25524">
            <a:solidFill>
              <a:srgbClr val="FEFEFE"/>
            </a:solidFill>
          </a:ln>
        </p:spPr>
        <p:txBody>
          <a:bodyPr wrap="square" lIns="0" tIns="0" rIns="0" bIns="0" rtlCol="0"/>
          <a:lstStyle/>
          <a:p>
            <a:endParaRPr/>
          </a:p>
        </p:txBody>
      </p:sp>
      <p:sp>
        <p:nvSpPr>
          <p:cNvPr id="28" name="bk object 28"/>
          <p:cNvSpPr/>
          <p:nvPr/>
        </p:nvSpPr>
        <p:spPr>
          <a:xfrm>
            <a:off x="8124749" y="6621973"/>
            <a:ext cx="54610" cy="0"/>
          </a:xfrm>
          <a:custGeom>
            <a:avLst/>
            <a:gdLst/>
            <a:ahLst/>
            <a:cxnLst/>
            <a:rect l="l" t="t" r="r" b="b"/>
            <a:pathLst>
              <a:path w="54609">
                <a:moveTo>
                  <a:pt x="0" y="0"/>
                </a:moveTo>
                <a:lnTo>
                  <a:pt x="54152" y="0"/>
                </a:lnTo>
              </a:path>
            </a:pathLst>
          </a:custGeom>
          <a:ln w="17865">
            <a:solidFill>
              <a:srgbClr val="FEFEFE"/>
            </a:solidFill>
          </a:ln>
        </p:spPr>
        <p:txBody>
          <a:bodyPr wrap="square" lIns="0" tIns="0" rIns="0" bIns="0" rtlCol="0"/>
          <a:lstStyle/>
          <a:p>
            <a:endParaRPr/>
          </a:p>
        </p:txBody>
      </p:sp>
      <p:sp>
        <p:nvSpPr>
          <p:cNvPr id="29" name="bk object 29"/>
          <p:cNvSpPr/>
          <p:nvPr/>
        </p:nvSpPr>
        <p:spPr>
          <a:xfrm>
            <a:off x="8124749" y="6630271"/>
            <a:ext cx="20320" cy="43815"/>
          </a:xfrm>
          <a:custGeom>
            <a:avLst/>
            <a:gdLst/>
            <a:ahLst/>
            <a:cxnLst/>
            <a:rect l="l" t="t" r="r" b="b"/>
            <a:pathLst>
              <a:path w="20320" h="43815">
                <a:moveTo>
                  <a:pt x="0" y="21701"/>
                </a:moveTo>
                <a:lnTo>
                  <a:pt x="20307" y="21701"/>
                </a:lnTo>
              </a:path>
            </a:pathLst>
          </a:custGeom>
          <a:ln w="44672">
            <a:solidFill>
              <a:srgbClr val="FEFEFE"/>
            </a:solidFill>
          </a:ln>
        </p:spPr>
        <p:txBody>
          <a:bodyPr wrap="square" lIns="0" tIns="0" rIns="0" bIns="0" rtlCol="0"/>
          <a:lstStyle/>
          <a:p>
            <a:endParaRPr/>
          </a:p>
        </p:txBody>
      </p:sp>
      <p:sp>
        <p:nvSpPr>
          <p:cNvPr id="30" name="bk object 30"/>
          <p:cNvSpPr/>
          <p:nvPr/>
        </p:nvSpPr>
        <p:spPr>
          <a:xfrm>
            <a:off x="8189037" y="6596019"/>
            <a:ext cx="59055" cy="78105"/>
          </a:xfrm>
          <a:custGeom>
            <a:avLst/>
            <a:gdLst/>
            <a:ahLst/>
            <a:cxnLst/>
            <a:rect l="l" t="t" r="r" b="b"/>
            <a:pathLst>
              <a:path w="59054" h="78104">
                <a:moveTo>
                  <a:pt x="42594" y="77905"/>
                </a:moveTo>
                <a:lnTo>
                  <a:pt x="23456" y="77588"/>
                </a:lnTo>
                <a:lnTo>
                  <a:pt x="10817" y="73130"/>
                </a:lnTo>
                <a:lnTo>
                  <a:pt x="3419" y="64797"/>
                </a:lnTo>
                <a:lnTo>
                  <a:pt x="0" y="52856"/>
                </a:lnTo>
                <a:lnTo>
                  <a:pt x="694" y="31710"/>
                </a:lnTo>
                <a:lnTo>
                  <a:pt x="3893" y="16451"/>
                </a:lnTo>
                <a:lnTo>
                  <a:pt x="9925" y="6485"/>
                </a:lnTo>
                <a:lnTo>
                  <a:pt x="19117" y="1222"/>
                </a:lnTo>
                <a:lnTo>
                  <a:pt x="29006" y="0"/>
                </a:lnTo>
                <a:lnTo>
                  <a:pt x="43434" y="2247"/>
                </a:lnTo>
                <a:lnTo>
                  <a:pt x="52557" y="9768"/>
                </a:lnTo>
                <a:lnTo>
                  <a:pt x="54597" y="15157"/>
                </a:lnTo>
                <a:lnTo>
                  <a:pt x="34169" y="15157"/>
                </a:lnTo>
                <a:lnTo>
                  <a:pt x="22578" y="18460"/>
                </a:lnTo>
                <a:lnTo>
                  <a:pt x="18962" y="30618"/>
                </a:lnTo>
                <a:lnTo>
                  <a:pt x="19370" y="51262"/>
                </a:lnTo>
                <a:lnTo>
                  <a:pt x="22234" y="63176"/>
                </a:lnTo>
                <a:lnTo>
                  <a:pt x="29006" y="66905"/>
                </a:lnTo>
                <a:lnTo>
                  <a:pt x="53426" y="66905"/>
                </a:lnTo>
                <a:lnTo>
                  <a:pt x="52058" y="70291"/>
                </a:lnTo>
                <a:lnTo>
                  <a:pt x="42594" y="77905"/>
                </a:lnTo>
                <a:close/>
              </a:path>
              <a:path w="59054" h="78104">
                <a:moveTo>
                  <a:pt x="53426" y="66905"/>
                </a:moveTo>
                <a:lnTo>
                  <a:pt x="29006" y="66905"/>
                </a:lnTo>
                <a:lnTo>
                  <a:pt x="36554" y="62046"/>
                </a:lnTo>
                <a:lnTo>
                  <a:pt x="39210" y="46228"/>
                </a:lnTo>
                <a:lnTo>
                  <a:pt x="38160" y="25057"/>
                </a:lnTo>
                <a:lnTo>
                  <a:pt x="34169" y="15157"/>
                </a:lnTo>
                <a:lnTo>
                  <a:pt x="54597" y="15157"/>
                </a:lnTo>
                <a:lnTo>
                  <a:pt x="57337" y="22397"/>
                </a:lnTo>
                <a:lnTo>
                  <a:pt x="58731" y="39968"/>
                </a:lnTo>
                <a:lnTo>
                  <a:pt x="57187" y="57593"/>
                </a:lnTo>
                <a:lnTo>
                  <a:pt x="53426" y="66905"/>
                </a:lnTo>
                <a:close/>
              </a:path>
            </a:pathLst>
          </a:custGeom>
          <a:solidFill>
            <a:srgbClr val="FEFEFE"/>
          </a:solidFill>
        </p:spPr>
        <p:txBody>
          <a:bodyPr wrap="square" lIns="0" tIns="0" rIns="0" bIns="0" rtlCol="0"/>
          <a:lstStyle/>
          <a:p>
            <a:endParaRPr/>
          </a:p>
        </p:txBody>
      </p:sp>
      <p:sp>
        <p:nvSpPr>
          <p:cNvPr id="31" name="bk object 31"/>
          <p:cNvSpPr/>
          <p:nvPr/>
        </p:nvSpPr>
        <p:spPr>
          <a:xfrm>
            <a:off x="8259540" y="6596019"/>
            <a:ext cx="40005" cy="78740"/>
          </a:xfrm>
          <a:custGeom>
            <a:avLst/>
            <a:gdLst/>
            <a:ahLst/>
            <a:cxnLst/>
            <a:rect l="l" t="t" r="r" b="b"/>
            <a:pathLst>
              <a:path w="40004" h="78740">
                <a:moveTo>
                  <a:pt x="39731" y="12191"/>
                </a:moveTo>
                <a:lnTo>
                  <a:pt x="18835" y="12191"/>
                </a:lnTo>
                <a:lnTo>
                  <a:pt x="22661" y="4757"/>
                </a:lnTo>
                <a:lnTo>
                  <a:pt x="28253" y="0"/>
                </a:lnTo>
                <a:lnTo>
                  <a:pt x="38553" y="0"/>
                </a:lnTo>
                <a:lnTo>
                  <a:pt x="39731" y="297"/>
                </a:lnTo>
                <a:lnTo>
                  <a:pt x="39731" y="12191"/>
                </a:lnTo>
                <a:close/>
              </a:path>
              <a:path w="40004" h="78740">
                <a:moveTo>
                  <a:pt x="19424" y="78205"/>
                </a:moveTo>
                <a:lnTo>
                  <a:pt x="0" y="78205"/>
                </a:lnTo>
                <a:lnTo>
                  <a:pt x="0" y="1784"/>
                </a:lnTo>
                <a:lnTo>
                  <a:pt x="18541" y="1784"/>
                </a:lnTo>
                <a:lnTo>
                  <a:pt x="18541" y="12191"/>
                </a:lnTo>
                <a:lnTo>
                  <a:pt x="39731" y="12191"/>
                </a:lnTo>
                <a:lnTo>
                  <a:pt x="39731" y="18733"/>
                </a:lnTo>
                <a:lnTo>
                  <a:pt x="27076" y="18733"/>
                </a:lnTo>
                <a:lnTo>
                  <a:pt x="19424" y="22301"/>
                </a:lnTo>
                <a:lnTo>
                  <a:pt x="19424" y="78205"/>
                </a:lnTo>
                <a:close/>
              </a:path>
              <a:path w="40004" h="78740">
                <a:moveTo>
                  <a:pt x="39731" y="19030"/>
                </a:moveTo>
                <a:lnTo>
                  <a:pt x="37965" y="18733"/>
                </a:lnTo>
                <a:lnTo>
                  <a:pt x="39731" y="18733"/>
                </a:lnTo>
                <a:lnTo>
                  <a:pt x="39731" y="19030"/>
                </a:lnTo>
                <a:close/>
              </a:path>
            </a:pathLst>
          </a:custGeom>
          <a:solidFill>
            <a:srgbClr val="FEFEFE"/>
          </a:solidFill>
        </p:spPr>
        <p:txBody>
          <a:bodyPr wrap="square" lIns="0" tIns="0" rIns="0" bIns="0" rtlCol="0"/>
          <a:lstStyle/>
          <a:p>
            <a:endParaRPr/>
          </a:p>
        </p:txBody>
      </p:sp>
      <p:sp>
        <p:nvSpPr>
          <p:cNvPr id="32" name="bk object 32"/>
          <p:cNvSpPr/>
          <p:nvPr/>
        </p:nvSpPr>
        <p:spPr>
          <a:xfrm>
            <a:off x="8353569" y="6573377"/>
            <a:ext cx="0" cy="84455"/>
          </a:xfrm>
          <a:custGeom>
            <a:avLst/>
            <a:gdLst/>
            <a:ahLst/>
            <a:cxnLst/>
            <a:rect l="l" t="t" r="r" b="b"/>
            <a:pathLst>
              <a:path h="84454">
                <a:moveTo>
                  <a:pt x="0" y="0"/>
                </a:moveTo>
                <a:lnTo>
                  <a:pt x="0" y="84252"/>
                </a:lnTo>
              </a:path>
            </a:pathLst>
          </a:custGeom>
          <a:ln w="21577">
            <a:solidFill>
              <a:srgbClr val="FEFEFE"/>
            </a:solidFill>
          </a:ln>
        </p:spPr>
        <p:txBody>
          <a:bodyPr wrap="square" lIns="0" tIns="0" rIns="0" bIns="0" rtlCol="0"/>
          <a:lstStyle/>
          <a:p>
            <a:endParaRPr/>
          </a:p>
        </p:txBody>
      </p:sp>
      <p:sp>
        <p:nvSpPr>
          <p:cNvPr id="33" name="bk object 33"/>
          <p:cNvSpPr/>
          <p:nvPr/>
        </p:nvSpPr>
        <p:spPr>
          <a:xfrm>
            <a:off x="8343415" y="6665927"/>
            <a:ext cx="56515" cy="0"/>
          </a:xfrm>
          <a:custGeom>
            <a:avLst/>
            <a:gdLst/>
            <a:ahLst/>
            <a:cxnLst/>
            <a:rect l="l" t="t" r="r" b="b"/>
            <a:pathLst>
              <a:path w="56515">
                <a:moveTo>
                  <a:pt x="0" y="0"/>
                </a:moveTo>
                <a:lnTo>
                  <a:pt x="56212" y="0"/>
                </a:lnTo>
              </a:path>
            </a:pathLst>
          </a:custGeom>
          <a:ln w="17865">
            <a:solidFill>
              <a:srgbClr val="FEFEFE"/>
            </a:solidFill>
          </a:ln>
        </p:spPr>
        <p:txBody>
          <a:bodyPr wrap="square" lIns="0" tIns="0" rIns="0" bIns="0" rtlCol="0"/>
          <a:lstStyle/>
          <a:p>
            <a:endParaRPr/>
          </a:p>
        </p:txBody>
      </p:sp>
      <p:sp>
        <p:nvSpPr>
          <p:cNvPr id="34" name="bk object 34"/>
          <p:cNvSpPr/>
          <p:nvPr/>
        </p:nvSpPr>
        <p:spPr>
          <a:xfrm>
            <a:off x="8419934" y="6561924"/>
            <a:ext cx="0" cy="112395"/>
          </a:xfrm>
          <a:custGeom>
            <a:avLst/>
            <a:gdLst/>
            <a:ahLst/>
            <a:cxnLst/>
            <a:rect l="l" t="t" r="r" b="b"/>
            <a:pathLst>
              <a:path h="112395">
                <a:moveTo>
                  <a:pt x="0" y="0"/>
                </a:moveTo>
                <a:lnTo>
                  <a:pt x="0" y="112300"/>
                </a:lnTo>
              </a:path>
            </a:pathLst>
          </a:custGeom>
          <a:ln w="20694">
            <a:solidFill>
              <a:srgbClr val="FEFEFE"/>
            </a:solidFill>
          </a:ln>
        </p:spPr>
        <p:txBody>
          <a:bodyPr wrap="square" lIns="0" tIns="0" rIns="0" bIns="0" rtlCol="0"/>
          <a:lstStyle/>
          <a:p>
            <a:endParaRPr/>
          </a:p>
        </p:txBody>
      </p:sp>
      <p:sp>
        <p:nvSpPr>
          <p:cNvPr id="35" name="bk object 35"/>
          <p:cNvSpPr/>
          <p:nvPr/>
        </p:nvSpPr>
        <p:spPr>
          <a:xfrm>
            <a:off x="8439063" y="6570744"/>
            <a:ext cx="40640" cy="103505"/>
          </a:xfrm>
          <a:custGeom>
            <a:avLst/>
            <a:gdLst/>
            <a:ahLst/>
            <a:cxnLst/>
            <a:rect l="l" t="t" r="r" b="b"/>
            <a:pathLst>
              <a:path w="40640" h="103504">
                <a:moveTo>
                  <a:pt x="29136" y="27059"/>
                </a:moveTo>
                <a:lnTo>
                  <a:pt x="9712" y="27059"/>
                </a:lnTo>
                <a:lnTo>
                  <a:pt x="9712" y="18436"/>
                </a:lnTo>
                <a:lnTo>
                  <a:pt x="14370" y="4759"/>
                </a:lnTo>
                <a:lnTo>
                  <a:pt x="27295" y="79"/>
                </a:lnTo>
                <a:lnTo>
                  <a:pt x="33550" y="0"/>
                </a:lnTo>
                <a:lnTo>
                  <a:pt x="40319" y="594"/>
                </a:lnTo>
                <a:lnTo>
                  <a:pt x="40319" y="14273"/>
                </a:lnTo>
                <a:lnTo>
                  <a:pt x="31196" y="14273"/>
                </a:lnTo>
                <a:lnTo>
                  <a:pt x="29136" y="16057"/>
                </a:lnTo>
                <a:lnTo>
                  <a:pt x="29136" y="27059"/>
                </a:lnTo>
                <a:close/>
              </a:path>
              <a:path w="40640" h="103504">
                <a:moveTo>
                  <a:pt x="40319" y="14570"/>
                </a:moveTo>
                <a:lnTo>
                  <a:pt x="39142" y="14273"/>
                </a:lnTo>
                <a:lnTo>
                  <a:pt x="40319" y="14273"/>
                </a:lnTo>
                <a:lnTo>
                  <a:pt x="40319" y="14570"/>
                </a:lnTo>
                <a:close/>
              </a:path>
              <a:path w="40640" h="103504">
                <a:moveTo>
                  <a:pt x="40319" y="40440"/>
                </a:moveTo>
                <a:lnTo>
                  <a:pt x="0" y="40440"/>
                </a:lnTo>
                <a:lnTo>
                  <a:pt x="0" y="27059"/>
                </a:lnTo>
                <a:lnTo>
                  <a:pt x="40319" y="27059"/>
                </a:lnTo>
                <a:lnTo>
                  <a:pt x="40319" y="40440"/>
                </a:lnTo>
                <a:close/>
              </a:path>
              <a:path w="40640" h="103504">
                <a:moveTo>
                  <a:pt x="29136" y="103480"/>
                </a:moveTo>
                <a:lnTo>
                  <a:pt x="9712" y="103480"/>
                </a:lnTo>
                <a:lnTo>
                  <a:pt x="9712" y="40440"/>
                </a:lnTo>
                <a:lnTo>
                  <a:pt x="29136" y="40440"/>
                </a:lnTo>
                <a:lnTo>
                  <a:pt x="29136" y="103480"/>
                </a:lnTo>
                <a:close/>
              </a:path>
            </a:pathLst>
          </a:custGeom>
          <a:solidFill>
            <a:srgbClr val="FEFEFE"/>
          </a:solidFill>
        </p:spPr>
        <p:txBody>
          <a:bodyPr wrap="square" lIns="0" tIns="0" rIns="0" bIns="0" rtlCol="0"/>
          <a:lstStyle/>
          <a:p>
            <a:endParaRPr/>
          </a:p>
        </p:txBody>
      </p:sp>
      <p:sp>
        <p:nvSpPr>
          <p:cNvPr id="36" name="bk object 36"/>
          <p:cNvSpPr/>
          <p:nvPr/>
        </p:nvSpPr>
        <p:spPr>
          <a:xfrm>
            <a:off x="8484679" y="6598991"/>
            <a:ext cx="58419" cy="77470"/>
          </a:xfrm>
          <a:custGeom>
            <a:avLst/>
            <a:gdLst/>
            <a:ahLst/>
            <a:cxnLst/>
            <a:rect l="l" t="t" r="r" b="b"/>
            <a:pathLst>
              <a:path w="58420" h="77470">
                <a:moveTo>
                  <a:pt x="30555" y="77302"/>
                </a:moveTo>
                <a:lnTo>
                  <a:pt x="13479" y="73626"/>
                </a:lnTo>
                <a:lnTo>
                  <a:pt x="4347" y="64104"/>
                </a:lnTo>
                <a:lnTo>
                  <a:pt x="680" y="51030"/>
                </a:lnTo>
                <a:lnTo>
                  <a:pt x="0" y="36696"/>
                </a:lnTo>
                <a:lnTo>
                  <a:pt x="1095" y="21545"/>
                </a:lnTo>
                <a:lnTo>
                  <a:pt x="5563" y="8740"/>
                </a:lnTo>
                <a:lnTo>
                  <a:pt x="15178" y="0"/>
                </a:lnTo>
                <a:lnTo>
                  <a:pt x="35113" y="471"/>
                </a:lnTo>
                <a:lnTo>
                  <a:pt x="47751" y="5300"/>
                </a:lnTo>
                <a:lnTo>
                  <a:pt x="51868" y="10410"/>
                </a:lnTo>
                <a:lnTo>
                  <a:pt x="21778" y="10410"/>
                </a:lnTo>
                <a:lnTo>
                  <a:pt x="19423" y="18438"/>
                </a:lnTo>
                <a:lnTo>
                  <a:pt x="19423" y="28548"/>
                </a:lnTo>
                <a:lnTo>
                  <a:pt x="57634" y="28548"/>
                </a:lnTo>
                <a:lnTo>
                  <a:pt x="57977" y="40145"/>
                </a:lnTo>
                <a:lnTo>
                  <a:pt x="19423" y="40145"/>
                </a:lnTo>
                <a:lnTo>
                  <a:pt x="19423" y="55311"/>
                </a:lnTo>
                <a:lnTo>
                  <a:pt x="22072" y="63934"/>
                </a:lnTo>
                <a:lnTo>
                  <a:pt x="53744" y="63934"/>
                </a:lnTo>
                <a:lnTo>
                  <a:pt x="53623" y="64503"/>
                </a:lnTo>
                <a:lnTo>
                  <a:pt x="44997" y="73841"/>
                </a:lnTo>
                <a:lnTo>
                  <a:pt x="30555" y="77302"/>
                </a:lnTo>
                <a:close/>
              </a:path>
              <a:path w="58420" h="77470">
                <a:moveTo>
                  <a:pt x="57634" y="28548"/>
                </a:moveTo>
                <a:lnTo>
                  <a:pt x="39436" y="28548"/>
                </a:lnTo>
                <a:lnTo>
                  <a:pt x="38848" y="16654"/>
                </a:lnTo>
                <a:lnTo>
                  <a:pt x="37670" y="10410"/>
                </a:lnTo>
                <a:lnTo>
                  <a:pt x="51868" y="10410"/>
                </a:lnTo>
                <a:lnTo>
                  <a:pt x="54695" y="13919"/>
                </a:lnTo>
                <a:lnTo>
                  <a:pt x="57551" y="25763"/>
                </a:lnTo>
                <a:lnTo>
                  <a:pt x="57634" y="28548"/>
                </a:lnTo>
                <a:close/>
              </a:path>
              <a:path w="58420" h="77470">
                <a:moveTo>
                  <a:pt x="53744" y="63934"/>
                </a:moveTo>
                <a:lnTo>
                  <a:pt x="35610" y="63934"/>
                </a:lnTo>
                <a:lnTo>
                  <a:pt x="38259" y="58879"/>
                </a:lnTo>
                <a:lnTo>
                  <a:pt x="39436" y="49661"/>
                </a:lnTo>
                <a:lnTo>
                  <a:pt x="56800" y="49661"/>
                </a:lnTo>
                <a:lnTo>
                  <a:pt x="53744" y="63934"/>
                </a:lnTo>
                <a:close/>
              </a:path>
            </a:pathLst>
          </a:custGeom>
          <a:solidFill>
            <a:srgbClr val="FEFEFE"/>
          </a:solidFill>
        </p:spPr>
        <p:txBody>
          <a:bodyPr wrap="square" lIns="0" tIns="0" rIns="0" bIns="0" rtlCol="0"/>
          <a:lstStyle/>
          <a:p>
            <a:endParaRPr/>
          </a:p>
        </p:txBody>
      </p:sp>
      <p:sp>
        <p:nvSpPr>
          <p:cNvPr id="37" name="bk object 37"/>
          <p:cNvSpPr/>
          <p:nvPr/>
        </p:nvSpPr>
        <p:spPr>
          <a:xfrm>
            <a:off x="8555606" y="6652221"/>
            <a:ext cx="19050" cy="22225"/>
          </a:xfrm>
          <a:custGeom>
            <a:avLst/>
            <a:gdLst/>
            <a:ahLst/>
            <a:cxnLst/>
            <a:rect l="l" t="t" r="r" b="b"/>
            <a:pathLst>
              <a:path w="19050" h="22225">
                <a:moveTo>
                  <a:pt x="0" y="11002"/>
                </a:moveTo>
                <a:lnTo>
                  <a:pt x="18541" y="11002"/>
                </a:lnTo>
              </a:path>
            </a:pathLst>
          </a:custGeom>
          <a:ln w="23274">
            <a:solidFill>
              <a:srgbClr val="FEFEFE"/>
            </a:solidFill>
          </a:ln>
        </p:spPr>
        <p:txBody>
          <a:bodyPr wrap="square" lIns="0" tIns="0" rIns="0" bIns="0" rtlCol="0"/>
          <a:lstStyle/>
          <a:p>
            <a:endParaRPr/>
          </a:p>
        </p:txBody>
      </p:sp>
      <p:sp>
        <p:nvSpPr>
          <p:cNvPr id="38" name="bk object 38"/>
          <p:cNvSpPr/>
          <p:nvPr/>
        </p:nvSpPr>
        <p:spPr>
          <a:xfrm>
            <a:off x="8566239" y="6566581"/>
            <a:ext cx="36195" cy="37465"/>
          </a:xfrm>
          <a:custGeom>
            <a:avLst/>
            <a:gdLst/>
            <a:ahLst/>
            <a:cxnLst/>
            <a:rect l="l" t="t" r="r" b="b"/>
            <a:pathLst>
              <a:path w="36195" h="37465">
                <a:moveTo>
                  <a:pt x="25431" y="2973"/>
                </a:moveTo>
                <a:lnTo>
                  <a:pt x="10869" y="2973"/>
                </a:lnTo>
                <a:lnTo>
                  <a:pt x="16592" y="70"/>
                </a:lnTo>
                <a:lnTo>
                  <a:pt x="18207" y="0"/>
                </a:lnTo>
                <a:lnTo>
                  <a:pt x="25431" y="2973"/>
                </a:lnTo>
                <a:close/>
              </a:path>
              <a:path w="36195" h="37465">
                <a:moveTo>
                  <a:pt x="9133" y="3853"/>
                </a:moveTo>
                <a:lnTo>
                  <a:pt x="9967" y="2973"/>
                </a:lnTo>
                <a:lnTo>
                  <a:pt x="10869" y="2973"/>
                </a:lnTo>
                <a:lnTo>
                  <a:pt x="9133" y="3853"/>
                </a:lnTo>
                <a:close/>
              </a:path>
              <a:path w="36195" h="37465">
                <a:moveTo>
                  <a:pt x="27097" y="3659"/>
                </a:moveTo>
                <a:lnTo>
                  <a:pt x="25431" y="2973"/>
                </a:lnTo>
                <a:lnTo>
                  <a:pt x="26448" y="2973"/>
                </a:lnTo>
                <a:lnTo>
                  <a:pt x="27097" y="3659"/>
                </a:lnTo>
                <a:close/>
              </a:path>
              <a:path w="36195" h="37465">
                <a:moveTo>
                  <a:pt x="32587" y="9458"/>
                </a:moveTo>
                <a:lnTo>
                  <a:pt x="27097" y="3659"/>
                </a:lnTo>
                <a:lnTo>
                  <a:pt x="30810" y="5187"/>
                </a:lnTo>
                <a:lnTo>
                  <a:pt x="32587" y="9458"/>
                </a:lnTo>
                <a:close/>
              </a:path>
              <a:path w="36195" h="37465">
                <a:moveTo>
                  <a:pt x="3492" y="27017"/>
                </a:moveTo>
                <a:lnTo>
                  <a:pt x="0" y="19674"/>
                </a:lnTo>
                <a:lnTo>
                  <a:pt x="4808" y="6047"/>
                </a:lnTo>
                <a:lnTo>
                  <a:pt x="9133" y="3853"/>
                </a:lnTo>
                <a:lnTo>
                  <a:pt x="3492" y="9812"/>
                </a:lnTo>
                <a:lnTo>
                  <a:pt x="3492" y="27017"/>
                </a:lnTo>
                <a:close/>
              </a:path>
              <a:path w="36195" h="37465">
                <a:moveTo>
                  <a:pt x="14675" y="29141"/>
                </a:moveTo>
                <a:lnTo>
                  <a:pt x="11438" y="29141"/>
                </a:lnTo>
                <a:lnTo>
                  <a:pt x="11438" y="8623"/>
                </a:lnTo>
                <a:lnTo>
                  <a:pt x="13204" y="8326"/>
                </a:lnTo>
                <a:lnTo>
                  <a:pt x="14675" y="8028"/>
                </a:lnTo>
                <a:lnTo>
                  <a:pt x="20267" y="8028"/>
                </a:lnTo>
                <a:lnTo>
                  <a:pt x="22327" y="8623"/>
                </a:lnTo>
                <a:lnTo>
                  <a:pt x="24682" y="10407"/>
                </a:lnTo>
                <a:lnTo>
                  <a:pt x="24858" y="10704"/>
                </a:lnTo>
                <a:lnTo>
                  <a:pt x="14675" y="10704"/>
                </a:lnTo>
                <a:lnTo>
                  <a:pt x="14675" y="17841"/>
                </a:lnTo>
                <a:lnTo>
                  <a:pt x="23917" y="17841"/>
                </a:lnTo>
                <a:lnTo>
                  <a:pt x="23505" y="18138"/>
                </a:lnTo>
                <a:lnTo>
                  <a:pt x="21445" y="18733"/>
                </a:lnTo>
                <a:lnTo>
                  <a:pt x="21445" y="19030"/>
                </a:lnTo>
                <a:lnTo>
                  <a:pt x="23210" y="19328"/>
                </a:lnTo>
                <a:lnTo>
                  <a:pt x="23799" y="20220"/>
                </a:lnTo>
                <a:lnTo>
                  <a:pt x="14675" y="20220"/>
                </a:lnTo>
                <a:lnTo>
                  <a:pt x="14675" y="29141"/>
                </a:lnTo>
                <a:close/>
              </a:path>
              <a:path w="36195" h="37465">
                <a:moveTo>
                  <a:pt x="32922" y="10264"/>
                </a:moveTo>
                <a:lnTo>
                  <a:pt x="32587" y="9458"/>
                </a:lnTo>
                <a:lnTo>
                  <a:pt x="32922" y="9812"/>
                </a:lnTo>
                <a:lnTo>
                  <a:pt x="32922" y="10264"/>
                </a:lnTo>
                <a:close/>
              </a:path>
              <a:path w="36195" h="37465">
                <a:moveTo>
                  <a:pt x="32922" y="26606"/>
                </a:moveTo>
                <a:lnTo>
                  <a:pt x="32922" y="10264"/>
                </a:lnTo>
                <a:lnTo>
                  <a:pt x="36156" y="18033"/>
                </a:lnTo>
                <a:lnTo>
                  <a:pt x="32922" y="26606"/>
                </a:lnTo>
                <a:close/>
              </a:path>
              <a:path w="36195" h="37465">
                <a:moveTo>
                  <a:pt x="23917" y="17841"/>
                </a:moveTo>
                <a:lnTo>
                  <a:pt x="19679" y="17841"/>
                </a:lnTo>
                <a:lnTo>
                  <a:pt x="22033" y="16652"/>
                </a:lnTo>
                <a:lnTo>
                  <a:pt x="22033" y="12489"/>
                </a:lnTo>
                <a:lnTo>
                  <a:pt x="20856" y="10704"/>
                </a:lnTo>
                <a:lnTo>
                  <a:pt x="24858" y="10704"/>
                </a:lnTo>
                <a:lnTo>
                  <a:pt x="25565" y="11894"/>
                </a:lnTo>
                <a:lnTo>
                  <a:pt x="25565" y="16652"/>
                </a:lnTo>
                <a:lnTo>
                  <a:pt x="23917" y="17841"/>
                </a:lnTo>
                <a:close/>
              </a:path>
              <a:path w="36195" h="37465">
                <a:moveTo>
                  <a:pt x="26153" y="29141"/>
                </a:moveTo>
                <a:lnTo>
                  <a:pt x="22916" y="29141"/>
                </a:lnTo>
                <a:lnTo>
                  <a:pt x="22327" y="28546"/>
                </a:lnTo>
                <a:lnTo>
                  <a:pt x="21739" y="26762"/>
                </a:lnTo>
                <a:lnTo>
                  <a:pt x="21445" y="23788"/>
                </a:lnTo>
                <a:lnTo>
                  <a:pt x="20856" y="21409"/>
                </a:lnTo>
                <a:lnTo>
                  <a:pt x="19679" y="20220"/>
                </a:lnTo>
                <a:lnTo>
                  <a:pt x="23799" y="20220"/>
                </a:lnTo>
                <a:lnTo>
                  <a:pt x="24388" y="21112"/>
                </a:lnTo>
                <a:lnTo>
                  <a:pt x="24976" y="24085"/>
                </a:lnTo>
                <a:lnTo>
                  <a:pt x="25270" y="27356"/>
                </a:lnTo>
                <a:lnTo>
                  <a:pt x="26153" y="29141"/>
                </a:lnTo>
                <a:close/>
              </a:path>
              <a:path w="36195" h="37465">
                <a:moveTo>
                  <a:pt x="32630" y="27381"/>
                </a:moveTo>
                <a:lnTo>
                  <a:pt x="32922" y="26606"/>
                </a:lnTo>
                <a:lnTo>
                  <a:pt x="32922" y="27059"/>
                </a:lnTo>
                <a:lnTo>
                  <a:pt x="32630" y="27381"/>
                </a:lnTo>
                <a:close/>
              </a:path>
              <a:path w="36195" h="37465">
                <a:moveTo>
                  <a:pt x="3532" y="27101"/>
                </a:moveTo>
                <a:close/>
              </a:path>
              <a:path w="36195" h="37465">
                <a:moveTo>
                  <a:pt x="9376" y="33274"/>
                </a:moveTo>
                <a:lnTo>
                  <a:pt x="5836" y="31946"/>
                </a:lnTo>
                <a:lnTo>
                  <a:pt x="3532" y="27101"/>
                </a:lnTo>
                <a:lnTo>
                  <a:pt x="9376" y="33274"/>
                </a:lnTo>
                <a:close/>
              </a:path>
              <a:path w="36195" h="37465">
                <a:moveTo>
                  <a:pt x="27652" y="32869"/>
                </a:moveTo>
                <a:lnTo>
                  <a:pt x="32630" y="27381"/>
                </a:lnTo>
                <a:lnTo>
                  <a:pt x="31167" y="31262"/>
                </a:lnTo>
                <a:lnTo>
                  <a:pt x="27652" y="32869"/>
                </a:lnTo>
                <a:close/>
              </a:path>
              <a:path w="36195" h="37465">
                <a:moveTo>
                  <a:pt x="26448" y="34196"/>
                </a:moveTo>
                <a:lnTo>
                  <a:pt x="24873" y="34139"/>
                </a:lnTo>
                <a:lnTo>
                  <a:pt x="27652" y="32869"/>
                </a:lnTo>
                <a:lnTo>
                  <a:pt x="26448" y="34196"/>
                </a:lnTo>
                <a:close/>
              </a:path>
              <a:path w="36195" h="37465">
                <a:moveTo>
                  <a:pt x="11039" y="33898"/>
                </a:moveTo>
                <a:lnTo>
                  <a:pt x="9967" y="33898"/>
                </a:lnTo>
                <a:lnTo>
                  <a:pt x="9376" y="33274"/>
                </a:lnTo>
                <a:lnTo>
                  <a:pt x="11039" y="33898"/>
                </a:lnTo>
                <a:close/>
              </a:path>
              <a:path w="36195" h="37465">
                <a:moveTo>
                  <a:pt x="18925" y="36858"/>
                </a:moveTo>
                <a:lnTo>
                  <a:pt x="11039" y="33898"/>
                </a:lnTo>
                <a:lnTo>
                  <a:pt x="18207" y="33898"/>
                </a:lnTo>
                <a:lnTo>
                  <a:pt x="24873" y="34139"/>
                </a:lnTo>
                <a:lnTo>
                  <a:pt x="18925" y="36858"/>
                </a:lnTo>
                <a:close/>
              </a:path>
            </a:pathLst>
          </a:custGeom>
          <a:solidFill>
            <a:srgbClr val="FEFEFE"/>
          </a:solidFill>
        </p:spPr>
        <p:txBody>
          <a:bodyPr wrap="square" lIns="0" tIns="0" rIns="0" bIns="0" rtlCol="0"/>
          <a:lstStyle/>
          <a:p>
            <a:endParaRPr/>
          </a:p>
        </p:txBody>
      </p:sp>
      <p:sp>
        <p:nvSpPr>
          <p:cNvPr id="39" name="bk object 39"/>
          <p:cNvSpPr/>
          <p:nvPr/>
        </p:nvSpPr>
        <p:spPr>
          <a:xfrm>
            <a:off x="2386583" y="6473952"/>
            <a:ext cx="1831847" cy="297179"/>
          </a:xfrm>
          <a:prstGeom prst="rect">
            <a:avLst/>
          </a:prstGeom>
          <a:blipFill>
            <a:blip r:embed="rId8" cstate="print"/>
            <a:stretch>
              <a:fillRect/>
            </a:stretch>
          </a:blipFill>
        </p:spPr>
        <p:txBody>
          <a:bodyPr wrap="square" lIns="0" tIns="0" rIns="0" bIns="0" rtlCol="0"/>
          <a:lstStyle/>
          <a:p>
            <a:endParaRPr/>
          </a:p>
        </p:txBody>
      </p:sp>
      <p:sp>
        <p:nvSpPr>
          <p:cNvPr id="40" name="bk object 40"/>
          <p:cNvSpPr/>
          <p:nvPr/>
        </p:nvSpPr>
        <p:spPr>
          <a:xfrm>
            <a:off x="1958301" y="165"/>
            <a:ext cx="70142" cy="6857834"/>
          </a:xfrm>
          <a:prstGeom prst="rect">
            <a:avLst/>
          </a:prstGeom>
          <a:blipFill>
            <a:blip r:embed="rId9" cstate="print"/>
            <a:stretch>
              <a:fillRect/>
            </a:stretch>
          </a:blipFill>
        </p:spPr>
        <p:txBody>
          <a:bodyPr wrap="square" lIns="0" tIns="0" rIns="0" bIns="0" rtlCol="0"/>
          <a:lstStyle/>
          <a:p>
            <a:endParaRPr/>
          </a:p>
        </p:txBody>
      </p:sp>
      <p:sp>
        <p:nvSpPr>
          <p:cNvPr id="41" name="bk object 41"/>
          <p:cNvSpPr/>
          <p:nvPr/>
        </p:nvSpPr>
        <p:spPr>
          <a:xfrm>
            <a:off x="0" y="165"/>
            <a:ext cx="15138" cy="6857834"/>
          </a:xfrm>
          <a:prstGeom prst="rect">
            <a:avLst/>
          </a:prstGeom>
          <a:blipFill>
            <a:blip r:embed="rId10" cstate="print"/>
            <a:stretch>
              <a:fillRect/>
            </a:stretch>
          </a:blipFill>
        </p:spPr>
        <p:txBody>
          <a:bodyPr wrap="square" lIns="0" tIns="0" rIns="0" bIns="0" rtlCol="0"/>
          <a:lstStyle/>
          <a:p>
            <a:endParaRPr/>
          </a:p>
        </p:txBody>
      </p:sp>
      <p:sp>
        <p:nvSpPr>
          <p:cNvPr id="42" name="bk object 42"/>
          <p:cNvSpPr/>
          <p:nvPr/>
        </p:nvSpPr>
        <p:spPr>
          <a:xfrm>
            <a:off x="15240" y="0"/>
            <a:ext cx="1943100" cy="6858000"/>
          </a:xfrm>
          <a:custGeom>
            <a:avLst/>
            <a:gdLst/>
            <a:ahLst/>
            <a:cxnLst/>
            <a:rect l="l" t="t" r="r" b="b"/>
            <a:pathLst>
              <a:path w="1943100" h="6858000">
                <a:moveTo>
                  <a:pt x="0" y="6858000"/>
                </a:moveTo>
                <a:lnTo>
                  <a:pt x="1943100" y="6858000"/>
                </a:lnTo>
                <a:lnTo>
                  <a:pt x="1943100" y="0"/>
                </a:lnTo>
                <a:lnTo>
                  <a:pt x="0" y="0"/>
                </a:lnTo>
                <a:lnTo>
                  <a:pt x="0" y="6858000"/>
                </a:lnTo>
                <a:close/>
              </a:path>
            </a:pathLst>
          </a:custGeom>
          <a:solidFill>
            <a:srgbClr val="FFFFFF"/>
          </a:solidFill>
        </p:spPr>
        <p:txBody>
          <a:bodyPr wrap="square" lIns="0" tIns="0" rIns="0" bIns="0" rtlCol="0"/>
          <a:lstStyle/>
          <a:p>
            <a:endParaRPr/>
          </a:p>
        </p:txBody>
      </p:sp>
      <p:sp>
        <p:nvSpPr>
          <p:cNvPr id="43" name="bk object 43"/>
          <p:cNvSpPr/>
          <p:nvPr/>
        </p:nvSpPr>
        <p:spPr>
          <a:xfrm>
            <a:off x="15240" y="0"/>
            <a:ext cx="1943100" cy="6858000"/>
          </a:xfrm>
          <a:custGeom>
            <a:avLst/>
            <a:gdLst/>
            <a:ahLst/>
            <a:cxnLst/>
            <a:rect l="l" t="t" r="r" b="b"/>
            <a:pathLst>
              <a:path w="1943100" h="6858000">
                <a:moveTo>
                  <a:pt x="0" y="0"/>
                </a:moveTo>
                <a:lnTo>
                  <a:pt x="1943100" y="0"/>
                </a:lnTo>
                <a:lnTo>
                  <a:pt x="1943100" y="6857999"/>
                </a:lnTo>
              </a:path>
            </a:pathLst>
          </a:custGeom>
          <a:ln w="9144">
            <a:solidFill>
              <a:srgbClr val="000000"/>
            </a:solidFill>
          </a:ln>
        </p:spPr>
        <p:txBody>
          <a:bodyPr wrap="square" lIns="0" tIns="0" rIns="0" bIns="0" rtlCol="0"/>
          <a:lstStyle/>
          <a:p>
            <a:endParaRPr/>
          </a:p>
        </p:txBody>
      </p:sp>
      <p:sp>
        <p:nvSpPr>
          <p:cNvPr id="44" name="bk object 44"/>
          <p:cNvSpPr/>
          <p:nvPr/>
        </p:nvSpPr>
        <p:spPr>
          <a:xfrm>
            <a:off x="15240" y="0"/>
            <a:ext cx="0" cy="6858000"/>
          </a:xfrm>
          <a:custGeom>
            <a:avLst/>
            <a:gdLst/>
            <a:ahLst/>
            <a:cxnLst/>
            <a:rect l="l" t="t" r="r" b="b"/>
            <a:pathLst>
              <a:path h="6858000">
                <a:moveTo>
                  <a:pt x="0" y="6858000"/>
                </a:moveTo>
                <a:lnTo>
                  <a:pt x="0" y="0"/>
                </a:lnTo>
              </a:path>
            </a:pathLst>
          </a:custGeom>
          <a:ln w="9144">
            <a:solidFill>
              <a:srgbClr val="000000"/>
            </a:solidFill>
          </a:ln>
        </p:spPr>
        <p:txBody>
          <a:bodyPr wrap="square" lIns="0" tIns="0" rIns="0" bIns="0" rtlCol="0"/>
          <a:lstStyle/>
          <a:p>
            <a:endParaRPr/>
          </a:p>
        </p:txBody>
      </p:sp>
      <p:sp>
        <p:nvSpPr>
          <p:cNvPr id="45" name="bk object 45"/>
          <p:cNvSpPr/>
          <p:nvPr/>
        </p:nvSpPr>
        <p:spPr>
          <a:xfrm>
            <a:off x="388620" y="259080"/>
            <a:ext cx="1133855" cy="1298447"/>
          </a:xfrm>
          <a:prstGeom prst="rect">
            <a:avLst/>
          </a:prstGeom>
          <a:blipFill>
            <a:blip r:embed="rId11" cstate="print"/>
            <a:stretch>
              <a:fillRect/>
            </a:stretch>
          </a:blipFill>
        </p:spPr>
        <p:txBody>
          <a:bodyPr wrap="square" lIns="0" tIns="0" rIns="0" bIns="0" rtlCol="0"/>
          <a:lstStyle/>
          <a:p>
            <a:endParaRPr/>
          </a:p>
        </p:txBody>
      </p:sp>
      <p:sp>
        <p:nvSpPr>
          <p:cNvPr id="46" name="bk object 46"/>
          <p:cNvSpPr/>
          <p:nvPr/>
        </p:nvSpPr>
        <p:spPr>
          <a:xfrm>
            <a:off x="1965198" y="0"/>
            <a:ext cx="0" cy="6858000"/>
          </a:xfrm>
          <a:custGeom>
            <a:avLst/>
            <a:gdLst/>
            <a:ahLst/>
            <a:cxnLst/>
            <a:rect l="l" t="t" r="r" b="b"/>
            <a:pathLst>
              <a:path h="6858000">
                <a:moveTo>
                  <a:pt x="0" y="0"/>
                </a:moveTo>
                <a:lnTo>
                  <a:pt x="0" y="6858000"/>
                </a:lnTo>
              </a:path>
            </a:pathLst>
          </a:custGeom>
          <a:ln w="45465">
            <a:solidFill>
              <a:srgbClr val="CF0031"/>
            </a:solidFill>
          </a:ln>
        </p:spPr>
        <p:txBody>
          <a:bodyPr wrap="square" lIns="0" tIns="0" rIns="0" bIns="0" rtlCol="0"/>
          <a:lstStyle/>
          <a:p>
            <a:endParaRPr/>
          </a:p>
        </p:txBody>
      </p:sp>
      <p:sp>
        <p:nvSpPr>
          <p:cNvPr id="47" name="bk object 47"/>
          <p:cNvSpPr/>
          <p:nvPr/>
        </p:nvSpPr>
        <p:spPr>
          <a:xfrm>
            <a:off x="15240" y="5437632"/>
            <a:ext cx="1897379" cy="1420368"/>
          </a:xfrm>
          <a:prstGeom prst="rect">
            <a:avLst/>
          </a:prstGeom>
          <a:blipFill>
            <a:blip r:embed="rId12" cstate="print"/>
            <a:stretch>
              <a:fillRect/>
            </a:stretch>
          </a:blipFill>
        </p:spPr>
        <p:txBody>
          <a:bodyPr wrap="square" lIns="0" tIns="0" rIns="0" bIns="0" rtlCol="0"/>
          <a:lstStyle/>
          <a:p>
            <a:endParaRPr/>
          </a:p>
        </p:txBody>
      </p:sp>
      <p:sp>
        <p:nvSpPr>
          <p:cNvPr id="2" name="Holder 2"/>
          <p:cNvSpPr>
            <a:spLocks noGrp="1"/>
          </p:cNvSpPr>
          <p:nvPr>
            <p:ph type="title"/>
          </p:nvPr>
        </p:nvSpPr>
        <p:spPr>
          <a:xfrm>
            <a:off x="625252" y="688046"/>
            <a:ext cx="7893494" cy="661035"/>
          </a:xfrm>
          <a:prstGeom prst="rect">
            <a:avLst/>
          </a:prstGeom>
        </p:spPr>
        <p:txBody>
          <a:bodyPr wrap="square" lIns="0" tIns="0" rIns="0" bIns="0">
            <a:spAutoFit/>
          </a:bodyPr>
          <a:lstStyle>
            <a:lvl1pPr>
              <a:defRPr sz="5000" b="1" i="0">
                <a:solidFill>
                  <a:schemeClr val="bg1"/>
                </a:solidFill>
                <a:latin typeface="Arial"/>
                <a:cs typeface="Arial"/>
              </a:defRPr>
            </a:lvl1pPr>
          </a:lstStyle>
          <a:p>
            <a:endParaRPr/>
          </a:p>
        </p:txBody>
      </p:sp>
      <p:sp>
        <p:nvSpPr>
          <p:cNvPr id="3" name="Holder 3"/>
          <p:cNvSpPr>
            <a:spLocks noGrp="1"/>
          </p:cNvSpPr>
          <p:nvPr>
            <p:ph type="body" idx="1"/>
          </p:nvPr>
        </p:nvSpPr>
        <p:spPr>
          <a:xfrm>
            <a:off x="449580" y="1490264"/>
            <a:ext cx="8244839" cy="21285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9/18/2020</a:t>
            </a:fld>
            <a:endParaRPr lang="en-US"/>
          </a:p>
        </p:txBody>
      </p:sp>
      <p:sp>
        <p:nvSpPr>
          <p:cNvPr id="6" name="Holder 6"/>
          <p:cNvSpPr>
            <a:spLocks noGrp="1"/>
          </p:cNvSpPr>
          <p:nvPr>
            <p:ph type="sldNum" sz="quarter" idx="7"/>
          </p:nvPr>
        </p:nvSpPr>
        <p:spPr>
          <a:xfrm>
            <a:off x="8841231" y="6545571"/>
            <a:ext cx="191134" cy="152400"/>
          </a:xfrm>
          <a:prstGeom prst="rect">
            <a:avLst/>
          </a:prstGeom>
        </p:spPr>
        <p:txBody>
          <a:bodyPr wrap="square" lIns="0" tIns="0" rIns="0" bIns="0">
            <a:spAutoFit/>
          </a:bodyPr>
          <a:lstStyle>
            <a:lvl1pPr>
              <a:defRPr sz="1000" b="1" i="0">
                <a:solidFill>
                  <a:srgbClr val="95B3D7"/>
                </a:solidFill>
                <a:latin typeface="Arial"/>
                <a:cs typeface="Arial"/>
              </a:defRPr>
            </a:lvl1pPr>
          </a:lstStyle>
          <a:p>
            <a:pPr marL="95250">
              <a:lnSpc>
                <a:spcPct val="100000"/>
              </a:lnSpc>
            </a:pPr>
            <a:fld id="{81D60167-4931-47E6-BA6A-407CBD079E47}" type="slidenum">
              <a:rPr spc="-10" dirty="0"/>
              <a:t>‹#›</a:t>
            </a:fld>
            <a:endParaRPr spc="-10" dirty="0"/>
          </a:p>
        </p:txBody>
      </p:sp>
    </p:spTree>
    <p:extLst>
      <p:ext uri="{BB962C8B-B14F-4D97-AF65-F5344CB8AC3E}">
        <p14:creationId xmlns:p14="http://schemas.microsoft.com/office/powerpoint/2010/main" val="23583583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ports">
            <a:hlinkClick r:id="" action="ppaction://media"/>
            <a:extLst>
              <a:ext uri="{FF2B5EF4-FFF2-40B4-BE49-F238E27FC236}">
                <a16:creationId xmlns:a16="http://schemas.microsoft.com/office/drawing/2014/main" id="{233CACDF-67FE-48F0-A0C6-267DC29532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9685" y="1678897"/>
            <a:ext cx="7536723" cy="4239407"/>
          </a:xfrm>
          <a:prstGeom prst="rect">
            <a:avLst/>
          </a:prstGeom>
        </p:spPr>
      </p:pic>
    </p:spTree>
    <p:extLst>
      <p:ext uri="{BB962C8B-B14F-4D97-AF65-F5344CB8AC3E}">
        <p14:creationId xmlns:p14="http://schemas.microsoft.com/office/powerpoint/2010/main" val="167692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5005C0-226C-4939-A122-83602950A4C4}"/>
              </a:ext>
            </a:extLst>
          </p:cNvPr>
          <p:cNvSpPr txBox="1"/>
          <p:nvPr/>
        </p:nvSpPr>
        <p:spPr>
          <a:xfrm>
            <a:off x="3466531"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A9B9D71A-B8EF-4AC3-BB8A-58431655CC9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94283" y="1514475"/>
            <a:ext cx="6670622" cy="5175859"/>
          </a:xfrm>
          <a:prstGeom prst="rect">
            <a:avLst/>
          </a:prstGeom>
          <a:noFill/>
          <a:ln>
            <a:noFill/>
          </a:ln>
        </p:spPr>
      </p:pic>
    </p:spTree>
    <p:extLst>
      <p:ext uri="{BB962C8B-B14F-4D97-AF65-F5344CB8AC3E}">
        <p14:creationId xmlns:p14="http://schemas.microsoft.com/office/powerpoint/2010/main" val="1239889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990027-30FC-45EA-BA5D-F52DB54C0EB3}"/>
              </a:ext>
            </a:extLst>
          </p:cNvPr>
          <p:cNvSpPr txBox="1"/>
          <p:nvPr/>
        </p:nvSpPr>
        <p:spPr>
          <a:xfrm>
            <a:off x="2851934"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E42C8F60-F9B5-4EEB-9475-DC46C76385A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4754" y="1638300"/>
            <a:ext cx="7420131" cy="4957372"/>
          </a:xfrm>
          <a:prstGeom prst="rect">
            <a:avLst/>
          </a:prstGeom>
          <a:noFill/>
          <a:ln>
            <a:noFill/>
          </a:ln>
        </p:spPr>
      </p:pic>
    </p:spTree>
    <p:extLst>
      <p:ext uri="{BB962C8B-B14F-4D97-AF65-F5344CB8AC3E}">
        <p14:creationId xmlns:p14="http://schemas.microsoft.com/office/powerpoint/2010/main" val="1942701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017FE5-EB64-4BCF-9EF7-5B9427F761C3}"/>
              </a:ext>
            </a:extLst>
          </p:cNvPr>
          <p:cNvSpPr txBox="1"/>
          <p:nvPr/>
        </p:nvSpPr>
        <p:spPr>
          <a:xfrm>
            <a:off x="2851934"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5" name="Picture 4" descr="A screenshot of a social media post&#10;&#10;Description automatically generated">
            <a:extLst>
              <a:ext uri="{FF2B5EF4-FFF2-40B4-BE49-F238E27FC236}">
                <a16:creationId xmlns:a16="http://schemas.microsoft.com/office/drawing/2014/main" id="{D2B1A222-667E-4492-97CA-030AE097501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784" y="1514474"/>
            <a:ext cx="7869836" cy="5081197"/>
          </a:xfrm>
          <a:prstGeom prst="rect">
            <a:avLst/>
          </a:prstGeom>
        </p:spPr>
      </p:pic>
    </p:spTree>
    <p:extLst>
      <p:ext uri="{BB962C8B-B14F-4D97-AF65-F5344CB8AC3E}">
        <p14:creationId xmlns:p14="http://schemas.microsoft.com/office/powerpoint/2010/main" val="2812408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0BA1D5-2D3C-48EA-AE07-51C7FA5D3476}"/>
              </a:ext>
            </a:extLst>
          </p:cNvPr>
          <p:cNvSpPr txBox="1"/>
          <p:nvPr/>
        </p:nvSpPr>
        <p:spPr>
          <a:xfrm>
            <a:off x="2851934"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7" name="Picture 6" descr="A screenshot of a social media post&#10;&#10;Description automatically generated">
            <a:extLst>
              <a:ext uri="{FF2B5EF4-FFF2-40B4-BE49-F238E27FC236}">
                <a16:creationId xmlns:a16="http://schemas.microsoft.com/office/drawing/2014/main" id="{4F34CBB7-6B28-4FC1-872F-CDD0B6650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49" y="1585759"/>
            <a:ext cx="7075357" cy="4563237"/>
          </a:xfrm>
          <a:prstGeom prst="rect">
            <a:avLst/>
          </a:prstGeom>
        </p:spPr>
      </p:pic>
    </p:spTree>
    <p:extLst>
      <p:ext uri="{BB962C8B-B14F-4D97-AF65-F5344CB8AC3E}">
        <p14:creationId xmlns:p14="http://schemas.microsoft.com/office/powerpoint/2010/main" val="2713316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B73463-2BB2-4357-976E-8487F791B766}"/>
              </a:ext>
            </a:extLst>
          </p:cNvPr>
          <p:cNvSpPr txBox="1"/>
          <p:nvPr/>
        </p:nvSpPr>
        <p:spPr>
          <a:xfrm>
            <a:off x="3466531"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7" name="Picture 6" descr="A screenshot of a social media post&#10;&#10;Description automatically generated">
            <a:extLst>
              <a:ext uri="{FF2B5EF4-FFF2-40B4-BE49-F238E27FC236}">
                <a16:creationId xmlns:a16="http://schemas.microsoft.com/office/drawing/2014/main" id="{45938694-A3B0-41A8-8878-EBF1B7CA34A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266" y="1514476"/>
            <a:ext cx="8232272" cy="4961276"/>
          </a:xfrm>
          <a:prstGeom prst="rect">
            <a:avLst/>
          </a:prstGeom>
        </p:spPr>
      </p:pic>
    </p:spTree>
    <p:extLst>
      <p:ext uri="{BB962C8B-B14F-4D97-AF65-F5344CB8AC3E}">
        <p14:creationId xmlns:p14="http://schemas.microsoft.com/office/powerpoint/2010/main" val="927933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F01F4D-CD30-4B2D-A738-A64EE63EFF07}"/>
              </a:ext>
            </a:extLst>
          </p:cNvPr>
          <p:cNvSpPr txBox="1"/>
          <p:nvPr/>
        </p:nvSpPr>
        <p:spPr>
          <a:xfrm>
            <a:off x="2851934"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48A52F1C-C7B1-4A8E-BFD8-F28F9C32BCE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695" y="1693889"/>
            <a:ext cx="7659974" cy="4542019"/>
          </a:xfrm>
          <a:prstGeom prst="rect">
            <a:avLst/>
          </a:prstGeom>
          <a:noFill/>
          <a:ln>
            <a:noFill/>
          </a:ln>
        </p:spPr>
      </p:pic>
    </p:spTree>
    <p:extLst>
      <p:ext uri="{BB962C8B-B14F-4D97-AF65-F5344CB8AC3E}">
        <p14:creationId xmlns:p14="http://schemas.microsoft.com/office/powerpoint/2010/main" val="1697631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350EE9-6DB9-409C-8DD9-D3543E3668BF}"/>
              </a:ext>
            </a:extLst>
          </p:cNvPr>
          <p:cNvSpPr txBox="1"/>
          <p:nvPr/>
        </p:nvSpPr>
        <p:spPr>
          <a:xfrm>
            <a:off x="2911894"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5" name="Picture 4" descr="A screenshot of a social media post&#10;&#10;Description automatically generated">
            <a:extLst>
              <a:ext uri="{FF2B5EF4-FFF2-40B4-BE49-F238E27FC236}">
                <a16:creationId xmlns:a16="http://schemas.microsoft.com/office/drawing/2014/main" id="{F9328A11-0011-4B76-A121-68B7D88176F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833" y="1514475"/>
            <a:ext cx="7914806" cy="5060996"/>
          </a:xfrm>
          <a:prstGeom prst="rect">
            <a:avLst/>
          </a:prstGeom>
        </p:spPr>
      </p:pic>
    </p:spTree>
    <p:extLst>
      <p:ext uri="{BB962C8B-B14F-4D97-AF65-F5344CB8AC3E}">
        <p14:creationId xmlns:p14="http://schemas.microsoft.com/office/powerpoint/2010/main" val="3041642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7F4664-2674-4AD4-845A-9F21A2A18E40}"/>
              </a:ext>
            </a:extLst>
          </p:cNvPr>
          <p:cNvSpPr txBox="1"/>
          <p:nvPr/>
        </p:nvSpPr>
        <p:spPr>
          <a:xfrm>
            <a:off x="2911894"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5" name="Picture 4" descr="A screenshot of a social media post&#10;&#10;Description automatically generated">
            <a:extLst>
              <a:ext uri="{FF2B5EF4-FFF2-40B4-BE49-F238E27FC236}">
                <a16:creationId xmlns:a16="http://schemas.microsoft.com/office/drawing/2014/main" id="{64E726E8-92A1-4192-A83E-011CF59D5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48" y="1723734"/>
            <a:ext cx="7375162" cy="4856948"/>
          </a:xfrm>
          <a:prstGeom prst="rect">
            <a:avLst/>
          </a:prstGeom>
        </p:spPr>
      </p:pic>
    </p:spTree>
    <p:extLst>
      <p:ext uri="{BB962C8B-B14F-4D97-AF65-F5344CB8AC3E}">
        <p14:creationId xmlns:p14="http://schemas.microsoft.com/office/powerpoint/2010/main" val="4036533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7AFEA1-C06B-4A01-9859-8E1A4D4B976B}"/>
              </a:ext>
            </a:extLst>
          </p:cNvPr>
          <p:cNvSpPr txBox="1"/>
          <p:nvPr/>
        </p:nvSpPr>
        <p:spPr>
          <a:xfrm>
            <a:off x="2911894"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51BF4E56-4E73-4347-B8BE-7BA20855F9C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716" y="1514475"/>
            <a:ext cx="7465100" cy="5171138"/>
          </a:xfrm>
          <a:prstGeom prst="rect">
            <a:avLst/>
          </a:prstGeom>
          <a:noFill/>
          <a:ln>
            <a:noFill/>
          </a:ln>
        </p:spPr>
      </p:pic>
    </p:spTree>
    <p:extLst>
      <p:ext uri="{BB962C8B-B14F-4D97-AF65-F5344CB8AC3E}">
        <p14:creationId xmlns:p14="http://schemas.microsoft.com/office/powerpoint/2010/main" val="1338289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FA43EA-528F-4430-8041-93601CB5CEEA}"/>
              </a:ext>
            </a:extLst>
          </p:cNvPr>
          <p:cNvSpPr txBox="1"/>
          <p:nvPr/>
        </p:nvSpPr>
        <p:spPr>
          <a:xfrm>
            <a:off x="2851934"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6B6F59B3-0012-411A-A1F5-CD0993759AE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656" y="1633928"/>
            <a:ext cx="7525062" cy="4661941"/>
          </a:xfrm>
          <a:prstGeom prst="rect">
            <a:avLst/>
          </a:prstGeom>
          <a:noFill/>
          <a:ln>
            <a:noFill/>
          </a:ln>
        </p:spPr>
      </p:pic>
    </p:spTree>
    <p:extLst>
      <p:ext uri="{BB962C8B-B14F-4D97-AF65-F5344CB8AC3E}">
        <p14:creationId xmlns:p14="http://schemas.microsoft.com/office/powerpoint/2010/main" val="1536787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681B7C-B8D7-48D7-95BF-3F269E4A61DC}"/>
              </a:ext>
            </a:extLst>
          </p:cNvPr>
          <p:cNvSpPr txBox="1"/>
          <p:nvPr/>
        </p:nvSpPr>
        <p:spPr>
          <a:xfrm>
            <a:off x="3466531"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6779E404-279E-4C81-8FF4-F860FF66C4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9764" y="1648918"/>
            <a:ext cx="7480091" cy="4946753"/>
          </a:xfrm>
          <a:prstGeom prst="rect">
            <a:avLst/>
          </a:prstGeom>
          <a:noFill/>
          <a:ln>
            <a:noFill/>
          </a:ln>
        </p:spPr>
      </p:pic>
    </p:spTree>
    <p:extLst>
      <p:ext uri="{BB962C8B-B14F-4D97-AF65-F5344CB8AC3E}">
        <p14:creationId xmlns:p14="http://schemas.microsoft.com/office/powerpoint/2010/main" val="1801517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D92F50-4A01-42B8-A75F-7DCCEAB7F439}"/>
              </a:ext>
            </a:extLst>
          </p:cNvPr>
          <p:cNvSpPr txBox="1"/>
          <p:nvPr/>
        </p:nvSpPr>
        <p:spPr>
          <a:xfrm>
            <a:off x="2851934"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5" name="Picture 4" descr="A screenshot of a social media post&#10;&#10;Description automatically generated">
            <a:extLst>
              <a:ext uri="{FF2B5EF4-FFF2-40B4-BE49-F238E27FC236}">
                <a16:creationId xmlns:a16="http://schemas.microsoft.com/office/drawing/2014/main" id="{67AB1652-AD23-434C-ADDE-0D8B355BB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84" y="1792120"/>
            <a:ext cx="7767621" cy="4653650"/>
          </a:xfrm>
          <a:prstGeom prst="rect">
            <a:avLst/>
          </a:prstGeom>
        </p:spPr>
      </p:pic>
    </p:spTree>
    <p:extLst>
      <p:ext uri="{BB962C8B-B14F-4D97-AF65-F5344CB8AC3E}">
        <p14:creationId xmlns:p14="http://schemas.microsoft.com/office/powerpoint/2010/main" val="1652760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4D8D72-DDC8-43DD-B113-FBFD9BE7D245}"/>
              </a:ext>
            </a:extLst>
          </p:cNvPr>
          <p:cNvSpPr txBox="1"/>
          <p:nvPr/>
        </p:nvSpPr>
        <p:spPr>
          <a:xfrm>
            <a:off x="2273754" y="1081767"/>
            <a:ext cx="3800475" cy="646331"/>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HELP OPTIONS</a:t>
            </a:r>
          </a:p>
        </p:txBody>
      </p:sp>
      <p:sp>
        <p:nvSpPr>
          <p:cNvPr id="4" name="TextBox 3">
            <a:extLst>
              <a:ext uri="{FF2B5EF4-FFF2-40B4-BE49-F238E27FC236}">
                <a16:creationId xmlns:a16="http://schemas.microsoft.com/office/drawing/2014/main" id="{49942B89-BD82-4667-AA15-6B9F1AD3DD72}"/>
              </a:ext>
            </a:extLst>
          </p:cNvPr>
          <p:cNvSpPr txBox="1"/>
          <p:nvPr/>
        </p:nvSpPr>
        <p:spPr>
          <a:xfrm>
            <a:off x="296396" y="1728098"/>
            <a:ext cx="7986713" cy="3231654"/>
          </a:xfrm>
          <a:prstGeom prst="rect">
            <a:avLst/>
          </a:prstGeom>
          <a:noFill/>
        </p:spPr>
        <p:txBody>
          <a:bodyPr wrap="square" rtlCol="0">
            <a:spAutoFit/>
          </a:bodyPr>
          <a:lstStyle/>
          <a:p>
            <a:pPr marL="457200" indent="-457200">
              <a:buFont typeface="Arial" panose="020B0604020202020204" pitchFamily="34" charset="0"/>
              <a:buChar char="•"/>
            </a:pPr>
            <a:r>
              <a:rPr lang="en-US" sz="2800" dirty="0"/>
              <a:t>Use a supported browser. Google Chrome is best.</a:t>
            </a:r>
          </a:p>
          <a:p>
            <a:pPr marL="457200" indent="-457200">
              <a:buFont typeface="Arial" panose="020B0604020202020204" pitchFamily="34" charset="0"/>
              <a:buChar char="•"/>
            </a:pPr>
            <a:r>
              <a:rPr lang="en-US" sz="2800" dirty="0"/>
              <a:t>Clear cache</a:t>
            </a:r>
          </a:p>
          <a:p>
            <a:pPr marL="457200" indent="-457200">
              <a:buFont typeface="Arial" panose="020B0604020202020204" pitchFamily="34" charset="0"/>
              <a:buChar char="•"/>
            </a:pPr>
            <a:r>
              <a:rPr lang="en-US" sz="2800" dirty="0"/>
              <a:t>Contact your Council Tools Champion or call your local council</a:t>
            </a:r>
          </a:p>
          <a:p>
            <a:pPr marL="457200" indent="-457200">
              <a:buFont typeface="Arial" panose="020B0604020202020204" pitchFamily="34" charset="0"/>
              <a:buChar char="•"/>
            </a:pPr>
            <a:r>
              <a:rPr lang="en-US" sz="2800" dirty="0"/>
              <a:t>Sub-category for commissioner tools on the MyScouting tools forum</a:t>
            </a:r>
            <a:endParaRPr lang="en-US" sz="3600" dirty="0"/>
          </a:p>
          <a:p>
            <a:endParaRPr lang="en-US" sz="3600" dirty="0"/>
          </a:p>
        </p:txBody>
      </p:sp>
      <p:pic>
        <p:nvPicPr>
          <p:cNvPr id="5" name="Picture 4" descr="A screenshot of a cell phone&#10;&#10;Description automatically generated">
            <a:extLst>
              <a:ext uri="{FF2B5EF4-FFF2-40B4-BE49-F238E27FC236}">
                <a16:creationId xmlns:a16="http://schemas.microsoft.com/office/drawing/2014/main" id="{4FAC3D47-51BE-4750-BCB4-205ECD165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96" y="4433186"/>
            <a:ext cx="8283109" cy="1631643"/>
          </a:xfrm>
          <a:prstGeom prst="rect">
            <a:avLst/>
          </a:prstGeom>
        </p:spPr>
      </p:pic>
    </p:spTree>
    <p:extLst>
      <p:ext uri="{BB962C8B-B14F-4D97-AF65-F5344CB8AC3E}">
        <p14:creationId xmlns:p14="http://schemas.microsoft.com/office/powerpoint/2010/main" val="3271350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1195B0-FA02-4BF6-AB48-BEE37D1339AB}"/>
              </a:ext>
            </a:extLst>
          </p:cNvPr>
          <p:cNvSpPr txBox="1"/>
          <p:nvPr/>
        </p:nvSpPr>
        <p:spPr>
          <a:xfrm>
            <a:off x="3466531"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7E776909-216F-4380-BA04-D14E009F26D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2707" y="1708879"/>
            <a:ext cx="7722001" cy="4682396"/>
          </a:xfrm>
          <a:prstGeom prst="rect">
            <a:avLst/>
          </a:prstGeom>
          <a:noFill/>
          <a:ln>
            <a:noFill/>
          </a:ln>
        </p:spPr>
      </p:pic>
      <p:sp>
        <p:nvSpPr>
          <p:cNvPr id="5" name="Rectangle 4">
            <a:extLst>
              <a:ext uri="{FF2B5EF4-FFF2-40B4-BE49-F238E27FC236}">
                <a16:creationId xmlns:a16="http://schemas.microsoft.com/office/drawing/2014/main" id="{2F47F0A0-F422-4581-83FD-53421A7BB2AB}"/>
              </a:ext>
            </a:extLst>
          </p:cNvPr>
          <p:cNvSpPr/>
          <p:nvPr/>
        </p:nvSpPr>
        <p:spPr>
          <a:xfrm>
            <a:off x="1842463" y="2034134"/>
            <a:ext cx="6222245" cy="918928"/>
          </a:xfrm>
          <a:prstGeom prst="rect">
            <a:avLst/>
          </a:prstGeom>
          <a:noFill/>
          <a:ln w="381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50007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C07C41-ADBE-4BB8-B9C8-EC43CE76797F}"/>
              </a:ext>
            </a:extLst>
          </p:cNvPr>
          <p:cNvSpPr txBox="1"/>
          <p:nvPr/>
        </p:nvSpPr>
        <p:spPr>
          <a:xfrm>
            <a:off x="3466531"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56231A7C-8A3C-4844-B138-82882449197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4577" y="1514475"/>
            <a:ext cx="7525062" cy="4841355"/>
          </a:xfrm>
          <a:prstGeom prst="rect">
            <a:avLst/>
          </a:prstGeom>
          <a:noFill/>
          <a:ln>
            <a:noFill/>
          </a:ln>
        </p:spPr>
      </p:pic>
      <p:sp>
        <p:nvSpPr>
          <p:cNvPr id="5" name="Rectangle 4">
            <a:extLst>
              <a:ext uri="{FF2B5EF4-FFF2-40B4-BE49-F238E27FC236}">
                <a16:creationId xmlns:a16="http://schemas.microsoft.com/office/drawing/2014/main" id="{4E5623F6-9094-4202-BF8A-8D9812FB6CA4}"/>
              </a:ext>
            </a:extLst>
          </p:cNvPr>
          <p:cNvSpPr/>
          <p:nvPr/>
        </p:nvSpPr>
        <p:spPr>
          <a:xfrm>
            <a:off x="2273429" y="1931170"/>
            <a:ext cx="4112381" cy="272384"/>
          </a:xfrm>
          <a:prstGeom prst="rect">
            <a:avLst/>
          </a:prstGeom>
          <a:noFill/>
          <a:ln w="381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7905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437F1C-DA49-4AFB-B429-E91E70160C1B}"/>
              </a:ext>
            </a:extLst>
          </p:cNvPr>
          <p:cNvSpPr txBox="1"/>
          <p:nvPr/>
        </p:nvSpPr>
        <p:spPr>
          <a:xfrm>
            <a:off x="3466531"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8FCF94D6-FCDD-42E4-A3F3-53A1481DD62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715" y="1648918"/>
            <a:ext cx="7525062" cy="4766871"/>
          </a:xfrm>
          <a:prstGeom prst="rect">
            <a:avLst/>
          </a:prstGeom>
          <a:noFill/>
          <a:ln>
            <a:noFill/>
          </a:ln>
        </p:spPr>
      </p:pic>
    </p:spTree>
    <p:extLst>
      <p:ext uri="{BB962C8B-B14F-4D97-AF65-F5344CB8AC3E}">
        <p14:creationId xmlns:p14="http://schemas.microsoft.com/office/powerpoint/2010/main" val="82685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3C7CEA-5F5E-48F3-803C-6A4586EFDCDC}"/>
              </a:ext>
            </a:extLst>
          </p:cNvPr>
          <p:cNvSpPr txBox="1"/>
          <p:nvPr/>
        </p:nvSpPr>
        <p:spPr>
          <a:xfrm>
            <a:off x="3466531"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045A6DB3-F1EC-4184-AB02-5DB1846BD25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754" y="1708879"/>
            <a:ext cx="7615003" cy="4826833"/>
          </a:xfrm>
          <a:prstGeom prst="rect">
            <a:avLst/>
          </a:prstGeom>
          <a:noFill/>
          <a:ln>
            <a:noFill/>
          </a:ln>
        </p:spPr>
      </p:pic>
    </p:spTree>
    <p:extLst>
      <p:ext uri="{BB962C8B-B14F-4D97-AF65-F5344CB8AC3E}">
        <p14:creationId xmlns:p14="http://schemas.microsoft.com/office/powerpoint/2010/main" val="377468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275A04-CA9F-45A2-81F7-BA3D9FE577AA}"/>
              </a:ext>
            </a:extLst>
          </p:cNvPr>
          <p:cNvSpPr txBox="1"/>
          <p:nvPr/>
        </p:nvSpPr>
        <p:spPr>
          <a:xfrm>
            <a:off x="3466531"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A6461EDC-963F-4777-AD76-AFD56C0EB03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4695" y="1581149"/>
            <a:ext cx="7210269" cy="5074483"/>
          </a:xfrm>
          <a:prstGeom prst="rect">
            <a:avLst/>
          </a:prstGeom>
          <a:noFill/>
          <a:ln>
            <a:noFill/>
          </a:ln>
        </p:spPr>
      </p:pic>
    </p:spTree>
    <p:extLst>
      <p:ext uri="{BB962C8B-B14F-4D97-AF65-F5344CB8AC3E}">
        <p14:creationId xmlns:p14="http://schemas.microsoft.com/office/powerpoint/2010/main" val="771901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06EFB-3B9C-495D-926E-5BECE7BDC079}"/>
              </a:ext>
            </a:extLst>
          </p:cNvPr>
          <p:cNvSpPr txBox="1"/>
          <p:nvPr/>
        </p:nvSpPr>
        <p:spPr>
          <a:xfrm>
            <a:off x="3466531"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724C2C81-CD7C-4CD9-830B-6F604139DE2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804" y="1663908"/>
            <a:ext cx="7779894" cy="5081665"/>
          </a:xfrm>
          <a:prstGeom prst="rect">
            <a:avLst/>
          </a:prstGeom>
          <a:noFill/>
          <a:ln>
            <a:noFill/>
          </a:ln>
        </p:spPr>
      </p:pic>
    </p:spTree>
    <p:extLst>
      <p:ext uri="{BB962C8B-B14F-4D97-AF65-F5344CB8AC3E}">
        <p14:creationId xmlns:p14="http://schemas.microsoft.com/office/powerpoint/2010/main" val="2069965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E6C55F-3B1F-42EF-A555-79BFD5CBC7C1}"/>
              </a:ext>
            </a:extLst>
          </p:cNvPr>
          <p:cNvSpPr txBox="1"/>
          <p:nvPr/>
        </p:nvSpPr>
        <p:spPr>
          <a:xfrm>
            <a:off x="3466531" y="1052810"/>
            <a:ext cx="1869743"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Reports</a:t>
            </a:r>
          </a:p>
        </p:txBody>
      </p:sp>
      <p:pic>
        <p:nvPicPr>
          <p:cNvPr id="4" name="Picture 3">
            <a:extLst>
              <a:ext uri="{FF2B5EF4-FFF2-40B4-BE49-F238E27FC236}">
                <a16:creationId xmlns:a16="http://schemas.microsoft.com/office/drawing/2014/main" id="{62F3163E-7430-4D56-910C-6BFFC08E07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498" y="1514475"/>
            <a:ext cx="7135318" cy="5006245"/>
          </a:xfrm>
          <a:prstGeom prst="rect">
            <a:avLst/>
          </a:prstGeom>
          <a:noFill/>
          <a:ln>
            <a:noFill/>
          </a:ln>
        </p:spPr>
      </p:pic>
    </p:spTree>
    <p:extLst>
      <p:ext uri="{BB962C8B-B14F-4D97-AF65-F5344CB8AC3E}">
        <p14:creationId xmlns:p14="http://schemas.microsoft.com/office/powerpoint/2010/main" val="3251251337"/>
      </p:ext>
    </p:extLst>
  </p:cSld>
  <p:clrMapOvr>
    <a:masterClrMapping/>
  </p:clrMapOvr>
</p:sld>
</file>

<file path=ppt/theme/theme1.xml><?xml version="1.0" encoding="utf-8"?>
<a:theme xmlns:a="http://schemas.openxmlformats.org/drawingml/2006/main" name="Developing Commissioners  template Scot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Admin commissioner tools update 1-29-2020</Template>
  <TotalTime>506</TotalTime>
  <Words>1257</Words>
  <Application>Microsoft Office PowerPoint</Application>
  <PresentationFormat>On-screen Show (4:3)</PresentationFormat>
  <Paragraphs>75</Paragraphs>
  <Slides>21</Slides>
  <Notes>20</Notes>
  <HiddenSlides>0</HiddenSlides>
  <MMClips>1</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Developing Commissioners  template Scott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Fornadel</dc:creator>
  <cp:lastModifiedBy>Alma Redmon</cp:lastModifiedBy>
  <cp:revision>26</cp:revision>
  <dcterms:created xsi:type="dcterms:W3CDTF">2020-01-31T21:21:52Z</dcterms:created>
  <dcterms:modified xsi:type="dcterms:W3CDTF">2020-09-18T07:35:54Z</dcterms:modified>
</cp:coreProperties>
</file>