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1152" r:id="rId7"/>
    <p:sldId id="1153" r:id="rId8"/>
    <p:sldId id="1155" r:id="rId9"/>
    <p:sldId id="1156" r:id="rId10"/>
    <p:sldId id="1157" r:id="rId11"/>
    <p:sldId id="273" r:id="rId12"/>
    <p:sldId id="1162" r:id="rId13"/>
    <p:sldId id="1159" r:id="rId14"/>
    <p:sldId id="1163" r:id="rId15"/>
    <p:sldId id="1164" r:id="rId16"/>
    <p:sldId id="1160" r:id="rId17"/>
    <p:sldId id="34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KH32+vcamP72FjGQUcP+Gg==" hashData="mET6S8olfMgcMVc4rnIW20pHTvRGATWyJ5tJ4IJ5gGC27rMWeUFI3hY1C/h8Qg3OpfBFZRJkqDhmQtTXgYAy8g=="/>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5431B3-73DD-6160-3A38-983F674DE92B}" name="Amber Tanner" initials="AT" userId="9bfcc82cd78f45e2"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20F153-C2E6-498D-97E4-7E1C72B2CB8B}" v="5" dt="2025-12-09T14:04:15.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4528" autoAdjust="0"/>
  </p:normalViewPr>
  <p:slideViewPr>
    <p:cSldViewPr snapToGrid="0">
      <p:cViewPr varScale="1">
        <p:scale>
          <a:sx n="59" d="100"/>
          <a:sy n="59" d="100"/>
        </p:scale>
        <p:origin x="90" y="28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a Hudson" userId="hHVeuc9Qt6GrzsVwbD1ICp3LNgsDdLaSg8SAI5B2kUc=" providerId="None" clId="Web-{3720F153-C2E6-498D-97E4-7E1C72B2CB8B}"/>
    <pc:docChg chg="modSld">
      <pc:chgData name="Roberta Hudson" userId="hHVeuc9Qt6GrzsVwbD1ICp3LNgsDdLaSg8SAI5B2kUc=" providerId="None" clId="Web-{3720F153-C2E6-498D-97E4-7E1C72B2CB8B}" dt="2025-12-09T14:04:12.118" v="21"/>
      <pc:docMkLst>
        <pc:docMk/>
      </pc:docMkLst>
      <pc:sldChg chg="modNotes">
        <pc:chgData name="Roberta Hudson" userId="hHVeuc9Qt6GrzsVwbD1ICp3LNgsDdLaSg8SAI5B2kUc=" providerId="None" clId="Web-{3720F153-C2E6-498D-97E4-7E1C72B2CB8B}" dt="2025-12-09T13:57:26.107" v="5"/>
        <pc:sldMkLst>
          <pc:docMk/>
          <pc:sldMk cId="656991301" sldId="258"/>
        </pc:sldMkLst>
      </pc:sldChg>
      <pc:sldChg chg="modNotes">
        <pc:chgData name="Roberta Hudson" userId="hHVeuc9Qt6GrzsVwbD1ICp3LNgsDdLaSg8SAI5B2kUc=" providerId="None" clId="Web-{3720F153-C2E6-498D-97E4-7E1C72B2CB8B}" dt="2025-12-09T14:01:25.380" v="10"/>
        <pc:sldMkLst>
          <pc:docMk/>
          <pc:sldMk cId="2479042754" sldId="1155"/>
        </pc:sldMkLst>
      </pc:sldChg>
      <pc:sldChg chg="modNotes">
        <pc:chgData name="Roberta Hudson" userId="hHVeuc9Qt6GrzsVwbD1ICp3LNgsDdLaSg8SAI5B2kUc=" providerId="None" clId="Web-{3720F153-C2E6-498D-97E4-7E1C72B2CB8B}" dt="2025-12-09T14:01:59.928" v="14"/>
        <pc:sldMkLst>
          <pc:docMk/>
          <pc:sldMk cId="2135225543" sldId="1156"/>
        </pc:sldMkLst>
      </pc:sldChg>
      <pc:sldChg chg="modSp">
        <pc:chgData name="Roberta Hudson" userId="hHVeuc9Qt6GrzsVwbD1ICp3LNgsDdLaSg8SAI5B2kUc=" providerId="None" clId="Web-{3720F153-C2E6-498D-97E4-7E1C72B2CB8B}" dt="2025-12-09T14:02:22.381" v="18" actId="20577"/>
        <pc:sldMkLst>
          <pc:docMk/>
          <pc:sldMk cId="3071141164" sldId="1157"/>
        </pc:sldMkLst>
        <pc:spChg chg="mod">
          <ac:chgData name="Roberta Hudson" userId="hHVeuc9Qt6GrzsVwbD1ICp3LNgsDdLaSg8SAI5B2kUc=" providerId="None" clId="Web-{3720F153-C2E6-498D-97E4-7E1C72B2CB8B}" dt="2025-12-09T14:02:22.381" v="18" actId="20577"/>
          <ac:spMkLst>
            <pc:docMk/>
            <pc:sldMk cId="3071141164" sldId="1157"/>
            <ac:spMk id="5" creationId="{D9726A63-E4EB-BDEA-4A00-7F1A694D9D40}"/>
          </ac:spMkLst>
        </pc:spChg>
      </pc:sldChg>
      <pc:sldChg chg="modNotes">
        <pc:chgData name="Roberta Hudson" userId="hHVeuc9Qt6GrzsVwbD1ICp3LNgsDdLaSg8SAI5B2kUc=" providerId="None" clId="Web-{3720F153-C2E6-498D-97E4-7E1C72B2CB8B}" dt="2025-12-09T14:04:12.118" v="21"/>
        <pc:sldMkLst>
          <pc:docMk/>
          <pc:sldMk cId="1197236333" sldId="115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F5248-F3C3-443E-9287-199C68477C3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A8A51D6A-56D9-4246-8917-2C371E9CC04F}">
      <dgm:prSet custT="1"/>
      <dgm:spPr/>
      <dgm:t>
        <a:bodyPr/>
        <a:lstStyle/>
        <a:p>
          <a:r>
            <a:rPr lang="en-US" sz="4800" b="1" dirty="0"/>
            <a:t>What is an organizational structure? </a:t>
          </a:r>
        </a:p>
      </dgm:t>
    </dgm:pt>
    <dgm:pt modelId="{057985CC-5D34-4AD0-AF42-567E64F44D78}" type="parTrans" cxnId="{EB81235A-EC5F-4E10-BDB8-0F52B608A323}">
      <dgm:prSet/>
      <dgm:spPr/>
      <dgm:t>
        <a:bodyPr/>
        <a:lstStyle/>
        <a:p>
          <a:endParaRPr lang="en-US"/>
        </a:p>
      </dgm:t>
    </dgm:pt>
    <dgm:pt modelId="{219A5ABA-C298-4A97-9D36-780CA175134B}" type="sibTrans" cxnId="{EB81235A-EC5F-4E10-BDB8-0F52B608A323}">
      <dgm:prSet/>
      <dgm:spPr/>
      <dgm:t>
        <a:bodyPr/>
        <a:lstStyle/>
        <a:p>
          <a:endParaRPr lang="en-US"/>
        </a:p>
      </dgm:t>
    </dgm:pt>
    <dgm:pt modelId="{3B5DD684-ED5B-4D41-86B6-37C1AEAC7E8B}">
      <dgm:prSet custT="1"/>
      <dgm:spPr/>
      <dgm:t>
        <a:bodyPr/>
        <a:lstStyle/>
        <a:p>
          <a:r>
            <a:rPr lang="en-US" sz="4800" b="1" dirty="0"/>
            <a:t>Why explore different structures? </a:t>
          </a:r>
        </a:p>
      </dgm:t>
    </dgm:pt>
    <dgm:pt modelId="{AD184FE8-792B-40B1-AC8C-565235F5326E}" type="parTrans" cxnId="{8622B9A7-6E4C-4DA3-84A8-9FEC0223A482}">
      <dgm:prSet/>
      <dgm:spPr/>
      <dgm:t>
        <a:bodyPr/>
        <a:lstStyle/>
        <a:p>
          <a:endParaRPr lang="en-US"/>
        </a:p>
      </dgm:t>
    </dgm:pt>
    <dgm:pt modelId="{B73EC765-C5F2-4229-9DF7-714DFA6EC31D}" type="sibTrans" cxnId="{8622B9A7-6E4C-4DA3-84A8-9FEC0223A482}">
      <dgm:prSet/>
      <dgm:spPr/>
      <dgm:t>
        <a:bodyPr/>
        <a:lstStyle/>
        <a:p>
          <a:endParaRPr lang="en-US"/>
        </a:p>
      </dgm:t>
    </dgm:pt>
    <dgm:pt modelId="{5C700E51-6D1F-4B5B-A11D-C3F03FA69F98}">
      <dgm:prSet custT="1"/>
      <dgm:spPr/>
      <dgm:t>
        <a:bodyPr/>
        <a:lstStyle/>
        <a:p>
          <a:r>
            <a:rPr lang="en-US" sz="4800" b="1" dirty="0"/>
            <a:t>Who puts it together? </a:t>
          </a:r>
        </a:p>
      </dgm:t>
    </dgm:pt>
    <dgm:pt modelId="{96E72320-6BD4-4307-B3F9-861EEB1E1CEA}" type="parTrans" cxnId="{25605BEB-3C4C-4A4F-8B68-E4ABA3673D21}">
      <dgm:prSet/>
      <dgm:spPr/>
      <dgm:t>
        <a:bodyPr/>
        <a:lstStyle/>
        <a:p>
          <a:endParaRPr lang="en-US"/>
        </a:p>
      </dgm:t>
    </dgm:pt>
    <dgm:pt modelId="{C154111F-D071-45DF-875C-BD38F67E8754}" type="sibTrans" cxnId="{25605BEB-3C4C-4A4F-8B68-E4ABA3673D21}">
      <dgm:prSet/>
      <dgm:spPr/>
      <dgm:t>
        <a:bodyPr/>
        <a:lstStyle/>
        <a:p>
          <a:endParaRPr lang="en-US"/>
        </a:p>
      </dgm:t>
    </dgm:pt>
    <dgm:pt modelId="{4F393F34-2A8C-4FF4-A8E4-474BABBEF831}" type="pres">
      <dgm:prSet presAssocID="{34AF5248-F3C3-443E-9287-199C68477C3B}" presName="vert0" presStyleCnt="0">
        <dgm:presLayoutVars>
          <dgm:dir/>
          <dgm:animOne val="branch"/>
          <dgm:animLvl val="lvl"/>
        </dgm:presLayoutVars>
      </dgm:prSet>
      <dgm:spPr/>
    </dgm:pt>
    <dgm:pt modelId="{1B3551DE-76C0-4175-99F2-B29D722754E2}" type="pres">
      <dgm:prSet presAssocID="{A8A51D6A-56D9-4246-8917-2C371E9CC04F}" presName="thickLine" presStyleLbl="alignNode1" presStyleIdx="0" presStyleCnt="3"/>
      <dgm:spPr/>
    </dgm:pt>
    <dgm:pt modelId="{1A756119-14B9-487A-8EBD-D228E4F849A4}" type="pres">
      <dgm:prSet presAssocID="{A8A51D6A-56D9-4246-8917-2C371E9CC04F}" presName="horz1" presStyleCnt="0"/>
      <dgm:spPr/>
    </dgm:pt>
    <dgm:pt modelId="{6A195FC2-6ACF-4F54-97A2-D51CB9703238}" type="pres">
      <dgm:prSet presAssocID="{A8A51D6A-56D9-4246-8917-2C371E9CC04F}" presName="tx1" presStyleLbl="revTx" presStyleIdx="0" presStyleCnt="3"/>
      <dgm:spPr/>
    </dgm:pt>
    <dgm:pt modelId="{F665CA95-1565-4287-BE87-26BE4A4B8836}" type="pres">
      <dgm:prSet presAssocID="{A8A51D6A-56D9-4246-8917-2C371E9CC04F}" presName="vert1" presStyleCnt="0"/>
      <dgm:spPr/>
    </dgm:pt>
    <dgm:pt modelId="{13E23857-A1A7-407E-A5CD-67EB28DC88F6}" type="pres">
      <dgm:prSet presAssocID="{3B5DD684-ED5B-4D41-86B6-37C1AEAC7E8B}" presName="thickLine" presStyleLbl="alignNode1" presStyleIdx="1" presStyleCnt="3"/>
      <dgm:spPr/>
    </dgm:pt>
    <dgm:pt modelId="{C41275FC-E491-40C9-9985-A28E9F58DA66}" type="pres">
      <dgm:prSet presAssocID="{3B5DD684-ED5B-4D41-86B6-37C1AEAC7E8B}" presName="horz1" presStyleCnt="0"/>
      <dgm:spPr/>
    </dgm:pt>
    <dgm:pt modelId="{2E1EC6C2-2E1C-4F7D-B294-A2A8C3071DF6}" type="pres">
      <dgm:prSet presAssocID="{3B5DD684-ED5B-4D41-86B6-37C1AEAC7E8B}" presName="tx1" presStyleLbl="revTx" presStyleIdx="1" presStyleCnt="3"/>
      <dgm:spPr/>
    </dgm:pt>
    <dgm:pt modelId="{844B6C90-64BD-4500-8BA5-CD1FBBBEB59D}" type="pres">
      <dgm:prSet presAssocID="{3B5DD684-ED5B-4D41-86B6-37C1AEAC7E8B}" presName="vert1" presStyleCnt="0"/>
      <dgm:spPr/>
    </dgm:pt>
    <dgm:pt modelId="{4BBD80A2-08BC-45AC-923B-918F9673F9BB}" type="pres">
      <dgm:prSet presAssocID="{5C700E51-6D1F-4B5B-A11D-C3F03FA69F98}" presName="thickLine" presStyleLbl="alignNode1" presStyleIdx="2" presStyleCnt="3"/>
      <dgm:spPr/>
    </dgm:pt>
    <dgm:pt modelId="{311F2A7E-7CBB-4B4D-9A80-50F28D99273C}" type="pres">
      <dgm:prSet presAssocID="{5C700E51-6D1F-4B5B-A11D-C3F03FA69F98}" presName="horz1" presStyleCnt="0"/>
      <dgm:spPr/>
    </dgm:pt>
    <dgm:pt modelId="{DF689390-4398-4F31-81BF-C4D44D730D0E}" type="pres">
      <dgm:prSet presAssocID="{5C700E51-6D1F-4B5B-A11D-C3F03FA69F98}" presName="tx1" presStyleLbl="revTx" presStyleIdx="2" presStyleCnt="3"/>
      <dgm:spPr/>
    </dgm:pt>
    <dgm:pt modelId="{A0DBB6FC-F2C0-4627-8463-F1970ACD6E89}" type="pres">
      <dgm:prSet presAssocID="{5C700E51-6D1F-4B5B-A11D-C3F03FA69F98}" presName="vert1" presStyleCnt="0"/>
      <dgm:spPr/>
    </dgm:pt>
  </dgm:ptLst>
  <dgm:cxnLst>
    <dgm:cxn modelId="{EB81235A-EC5F-4E10-BDB8-0F52B608A323}" srcId="{34AF5248-F3C3-443E-9287-199C68477C3B}" destId="{A8A51D6A-56D9-4246-8917-2C371E9CC04F}" srcOrd="0" destOrd="0" parTransId="{057985CC-5D34-4AD0-AF42-567E64F44D78}" sibTransId="{219A5ABA-C298-4A97-9D36-780CA175134B}"/>
    <dgm:cxn modelId="{8622B9A7-6E4C-4DA3-84A8-9FEC0223A482}" srcId="{34AF5248-F3C3-443E-9287-199C68477C3B}" destId="{3B5DD684-ED5B-4D41-86B6-37C1AEAC7E8B}" srcOrd="1" destOrd="0" parTransId="{AD184FE8-792B-40B1-AC8C-565235F5326E}" sibTransId="{B73EC765-C5F2-4229-9DF7-714DFA6EC31D}"/>
    <dgm:cxn modelId="{4AC3ACAE-2933-4C00-A17A-D6D8488CE88A}" type="presOf" srcId="{A8A51D6A-56D9-4246-8917-2C371E9CC04F}" destId="{6A195FC2-6ACF-4F54-97A2-D51CB9703238}" srcOrd="0" destOrd="0" presId="urn:microsoft.com/office/officeart/2008/layout/LinedList"/>
    <dgm:cxn modelId="{D08B38C0-5C91-4415-974A-F238614A7CDD}" type="presOf" srcId="{5C700E51-6D1F-4B5B-A11D-C3F03FA69F98}" destId="{DF689390-4398-4F31-81BF-C4D44D730D0E}" srcOrd="0" destOrd="0" presId="urn:microsoft.com/office/officeart/2008/layout/LinedList"/>
    <dgm:cxn modelId="{78FB42C6-099B-4255-840B-69B02750783C}" type="presOf" srcId="{34AF5248-F3C3-443E-9287-199C68477C3B}" destId="{4F393F34-2A8C-4FF4-A8E4-474BABBEF831}" srcOrd="0" destOrd="0" presId="urn:microsoft.com/office/officeart/2008/layout/LinedList"/>
    <dgm:cxn modelId="{896692CF-6F44-4E9B-94F9-C65D69D19C35}" type="presOf" srcId="{3B5DD684-ED5B-4D41-86B6-37C1AEAC7E8B}" destId="{2E1EC6C2-2E1C-4F7D-B294-A2A8C3071DF6}" srcOrd="0" destOrd="0" presId="urn:microsoft.com/office/officeart/2008/layout/LinedList"/>
    <dgm:cxn modelId="{25605BEB-3C4C-4A4F-8B68-E4ABA3673D21}" srcId="{34AF5248-F3C3-443E-9287-199C68477C3B}" destId="{5C700E51-6D1F-4B5B-A11D-C3F03FA69F98}" srcOrd="2" destOrd="0" parTransId="{96E72320-6BD4-4307-B3F9-861EEB1E1CEA}" sibTransId="{C154111F-D071-45DF-875C-BD38F67E8754}"/>
    <dgm:cxn modelId="{7F774E7A-CBEB-428F-A12E-33837B54ABC0}" type="presParOf" srcId="{4F393F34-2A8C-4FF4-A8E4-474BABBEF831}" destId="{1B3551DE-76C0-4175-99F2-B29D722754E2}" srcOrd="0" destOrd="0" presId="urn:microsoft.com/office/officeart/2008/layout/LinedList"/>
    <dgm:cxn modelId="{4123A772-1AEC-4E4C-9F05-15BA730E0A64}" type="presParOf" srcId="{4F393F34-2A8C-4FF4-A8E4-474BABBEF831}" destId="{1A756119-14B9-487A-8EBD-D228E4F849A4}" srcOrd="1" destOrd="0" presId="urn:microsoft.com/office/officeart/2008/layout/LinedList"/>
    <dgm:cxn modelId="{2B698040-78B1-4457-982D-B7B3A0B3A8E9}" type="presParOf" srcId="{1A756119-14B9-487A-8EBD-D228E4F849A4}" destId="{6A195FC2-6ACF-4F54-97A2-D51CB9703238}" srcOrd="0" destOrd="0" presId="urn:microsoft.com/office/officeart/2008/layout/LinedList"/>
    <dgm:cxn modelId="{B4204CF1-EEAA-4C20-B87C-7E15536EFD6F}" type="presParOf" srcId="{1A756119-14B9-487A-8EBD-D228E4F849A4}" destId="{F665CA95-1565-4287-BE87-26BE4A4B8836}" srcOrd="1" destOrd="0" presId="urn:microsoft.com/office/officeart/2008/layout/LinedList"/>
    <dgm:cxn modelId="{1E419CCA-8E55-4110-BB4E-6AFDDAAF87EA}" type="presParOf" srcId="{4F393F34-2A8C-4FF4-A8E4-474BABBEF831}" destId="{13E23857-A1A7-407E-A5CD-67EB28DC88F6}" srcOrd="2" destOrd="0" presId="urn:microsoft.com/office/officeart/2008/layout/LinedList"/>
    <dgm:cxn modelId="{99048F80-8D63-43E7-8B68-17C6392A6B12}" type="presParOf" srcId="{4F393F34-2A8C-4FF4-A8E4-474BABBEF831}" destId="{C41275FC-E491-40C9-9985-A28E9F58DA66}" srcOrd="3" destOrd="0" presId="urn:microsoft.com/office/officeart/2008/layout/LinedList"/>
    <dgm:cxn modelId="{C8257B31-6F1B-41A8-B2E0-83E442E7E8C0}" type="presParOf" srcId="{C41275FC-E491-40C9-9985-A28E9F58DA66}" destId="{2E1EC6C2-2E1C-4F7D-B294-A2A8C3071DF6}" srcOrd="0" destOrd="0" presId="urn:microsoft.com/office/officeart/2008/layout/LinedList"/>
    <dgm:cxn modelId="{34A9B525-D44D-4D61-B1DF-6743641944D5}" type="presParOf" srcId="{C41275FC-E491-40C9-9985-A28E9F58DA66}" destId="{844B6C90-64BD-4500-8BA5-CD1FBBBEB59D}" srcOrd="1" destOrd="0" presId="urn:microsoft.com/office/officeart/2008/layout/LinedList"/>
    <dgm:cxn modelId="{A397DE17-32A4-4CB4-85F5-1AE38BB230AA}" type="presParOf" srcId="{4F393F34-2A8C-4FF4-A8E4-474BABBEF831}" destId="{4BBD80A2-08BC-45AC-923B-918F9673F9BB}" srcOrd="4" destOrd="0" presId="urn:microsoft.com/office/officeart/2008/layout/LinedList"/>
    <dgm:cxn modelId="{10FB40AF-3FC8-4D85-9450-16536E6AC791}" type="presParOf" srcId="{4F393F34-2A8C-4FF4-A8E4-474BABBEF831}" destId="{311F2A7E-7CBB-4B4D-9A80-50F28D99273C}" srcOrd="5" destOrd="0" presId="urn:microsoft.com/office/officeart/2008/layout/LinedList"/>
    <dgm:cxn modelId="{12EF2810-F8E8-44F3-9735-CBE6F691E94A}" type="presParOf" srcId="{311F2A7E-7CBB-4B4D-9A80-50F28D99273C}" destId="{DF689390-4398-4F31-81BF-C4D44D730D0E}" srcOrd="0" destOrd="0" presId="urn:microsoft.com/office/officeart/2008/layout/LinedList"/>
    <dgm:cxn modelId="{690EC16E-1B04-4FC1-B783-453F8BDE30EC}" type="presParOf" srcId="{311F2A7E-7CBB-4B4D-9A80-50F28D99273C}" destId="{A0DBB6FC-F2C0-4627-8463-F1970ACD6E8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AC5E35-4828-4556-91E9-CC42B1710594}"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E2570BBF-E3AF-4AFE-A13C-236B5677F597}">
      <dgm:prSet/>
      <dgm:spPr/>
      <dgm:t>
        <a:bodyPr/>
        <a:lstStyle/>
        <a:p>
          <a:r>
            <a:rPr lang="en-US" dirty="0"/>
            <a:t>“We’ve always done it this way”</a:t>
          </a:r>
        </a:p>
      </dgm:t>
    </dgm:pt>
    <dgm:pt modelId="{0F838FEC-3606-4FF7-B563-70E9B83A7C0E}" type="parTrans" cxnId="{D2DC3DD8-46A4-40C2-91E5-3041D71CDC62}">
      <dgm:prSet/>
      <dgm:spPr/>
      <dgm:t>
        <a:bodyPr/>
        <a:lstStyle/>
        <a:p>
          <a:endParaRPr lang="en-US"/>
        </a:p>
      </dgm:t>
    </dgm:pt>
    <dgm:pt modelId="{90C62343-43E6-4819-AD50-D0A633DA6532}" type="sibTrans" cxnId="{D2DC3DD8-46A4-40C2-91E5-3041D71CDC62}">
      <dgm:prSet/>
      <dgm:spPr/>
      <dgm:t>
        <a:bodyPr/>
        <a:lstStyle/>
        <a:p>
          <a:endParaRPr lang="en-US"/>
        </a:p>
      </dgm:t>
    </dgm:pt>
    <dgm:pt modelId="{6310ECC5-98DE-4849-A198-092B6938800D}">
      <dgm:prSet/>
      <dgm:spPr/>
      <dgm:t>
        <a:bodyPr/>
        <a:lstStyle/>
        <a:p>
          <a:r>
            <a:rPr lang="en-US"/>
            <a:t>X number of units divided by 3 – 4 per commissioner = XYZ commissioner’s</a:t>
          </a:r>
        </a:p>
      </dgm:t>
    </dgm:pt>
    <dgm:pt modelId="{5C50CF3B-04EE-4A5C-8CF1-AF251C6C0FB6}" type="parTrans" cxnId="{20F73B19-62B3-47BC-A5D6-449426848A0C}">
      <dgm:prSet/>
      <dgm:spPr/>
      <dgm:t>
        <a:bodyPr/>
        <a:lstStyle/>
        <a:p>
          <a:endParaRPr lang="en-US"/>
        </a:p>
      </dgm:t>
    </dgm:pt>
    <dgm:pt modelId="{5D185B38-3154-4B5D-B3D1-CBD14B6486A7}" type="sibTrans" cxnId="{20F73B19-62B3-47BC-A5D6-449426848A0C}">
      <dgm:prSet/>
      <dgm:spPr/>
      <dgm:t>
        <a:bodyPr/>
        <a:lstStyle/>
        <a:p>
          <a:endParaRPr lang="en-US"/>
        </a:p>
      </dgm:t>
    </dgm:pt>
    <dgm:pt modelId="{46CE7277-09E2-479B-B6CD-58BF801882AF}">
      <dgm:prSet/>
      <dgm:spPr/>
      <dgm:t>
        <a:bodyPr/>
        <a:lstStyle/>
        <a:p>
          <a:r>
            <a:rPr lang="en-US" dirty="0"/>
            <a:t>Monthly visits required </a:t>
          </a:r>
        </a:p>
      </dgm:t>
    </dgm:pt>
    <dgm:pt modelId="{D08D2981-1C13-4ABC-8E17-A2C414E01C14}" type="parTrans" cxnId="{9D0368E4-8ED0-468C-9BDA-D6BE03EC4548}">
      <dgm:prSet/>
      <dgm:spPr/>
      <dgm:t>
        <a:bodyPr/>
        <a:lstStyle/>
        <a:p>
          <a:endParaRPr lang="en-US"/>
        </a:p>
      </dgm:t>
    </dgm:pt>
    <dgm:pt modelId="{D9462365-B122-49EF-ADD5-EFE9F5F700C4}" type="sibTrans" cxnId="{9D0368E4-8ED0-468C-9BDA-D6BE03EC4548}">
      <dgm:prSet/>
      <dgm:spPr/>
      <dgm:t>
        <a:bodyPr/>
        <a:lstStyle/>
        <a:p>
          <a:endParaRPr lang="en-US"/>
        </a:p>
      </dgm:t>
    </dgm:pt>
    <dgm:pt modelId="{DC710CF1-ED03-4295-99F9-EC3B68A76A61}" type="pres">
      <dgm:prSet presAssocID="{4FAC5E35-4828-4556-91E9-CC42B1710594}" presName="linear" presStyleCnt="0">
        <dgm:presLayoutVars>
          <dgm:animLvl val="lvl"/>
          <dgm:resizeHandles val="exact"/>
        </dgm:presLayoutVars>
      </dgm:prSet>
      <dgm:spPr/>
    </dgm:pt>
    <dgm:pt modelId="{C9D049F3-6D89-48FA-877B-B8678A54D8B6}" type="pres">
      <dgm:prSet presAssocID="{E2570BBF-E3AF-4AFE-A13C-236B5677F597}" presName="parentText" presStyleLbl="node1" presStyleIdx="0" presStyleCnt="3">
        <dgm:presLayoutVars>
          <dgm:chMax val="0"/>
          <dgm:bulletEnabled val="1"/>
        </dgm:presLayoutVars>
      </dgm:prSet>
      <dgm:spPr/>
    </dgm:pt>
    <dgm:pt modelId="{2CCD595C-86F3-49E3-9DEA-DE20135AC2D4}" type="pres">
      <dgm:prSet presAssocID="{90C62343-43E6-4819-AD50-D0A633DA6532}" presName="spacer" presStyleCnt="0"/>
      <dgm:spPr/>
    </dgm:pt>
    <dgm:pt modelId="{5F69180A-E4F9-4B92-AA89-A1FEEB45A2F1}" type="pres">
      <dgm:prSet presAssocID="{6310ECC5-98DE-4849-A198-092B6938800D}" presName="parentText" presStyleLbl="node1" presStyleIdx="1" presStyleCnt="3">
        <dgm:presLayoutVars>
          <dgm:chMax val="0"/>
          <dgm:bulletEnabled val="1"/>
        </dgm:presLayoutVars>
      </dgm:prSet>
      <dgm:spPr/>
    </dgm:pt>
    <dgm:pt modelId="{91E5B0C8-CE9E-4FAD-A51C-F1B9A88B9913}" type="pres">
      <dgm:prSet presAssocID="{5D185B38-3154-4B5D-B3D1-CBD14B6486A7}" presName="spacer" presStyleCnt="0"/>
      <dgm:spPr/>
    </dgm:pt>
    <dgm:pt modelId="{323A1E6E-E954-4F1A-A05D-3FCB6B1719A0}" type="pres">
      <dgm:prSet presAssocID="{46CE7277-09E2-479B-B6CD-58BF801882AF}" presName="parentText" presStyleLbl="node1" presStyleIdx="2" presStyleCnt="3">
        <dgm:presLayoutVars>
          <dgm:chMax val="0"/>
          <dgm:bulletEnabled val="1"/>
        </dgm:presLayoutVars>
      </dgm:prSet>
      <dgm:spPr/>
    </dgm:pt>
  </dgm:ptLst>
  <dgm:cxnLst>
    <dgm:cxn modelId="{20F73B19-62B3-47BC-A5D6-449426848A0C}" srcId="{4FAC5E35-4828-4556-91E9-CC42B1710594}" destId="{6310ECC5-98DE-4849-A198-092B6938800D}" srcOrd="1" destOrd="0" parTransId="{5C50CF3B-04EE-4A5C-8CF1-AF251C6C0FB6}" sibTransId="{5D185B38-3154-4B5D-B3D1-CBD14B6486A7}"/>
    <dgm:cxn modelId="{99354F26-6754-4503-B4D7-A90B2AE63D1D}" type="presOf" srcId="{4FAC5E35-4828-4556-91E9-CC42B1710594}" destId="{DC710CF1-ED03-4295-99F9-EC3B68A76A61}" srcOrd="0" destOrd="0" presId="urn:microsoft.com/office/officeart/2005/8/layout/vList2"/>
    <dgm:cxn modelId="{7119472F-A98C-4715-A0A1-9BE0A2D41FA7}" type="presOf" srcId="{E2570BBF-E3AF-4AFE-A13C-236B5677F597}" destId="{C9D049F3-6D89-48FA-877B-B8678A54D8B6}" srcOrd="0" destOrd="0" presId="urn:microsoft.com/office/officeart/2005/8/layout/vList2"/>
    <dgm:cxn modelId="{DBCF4798-4567-42CE-B320-BC8FCF1B7EC4}" type="presOf" srcId="{46CE7277-09E2-479B-B6CD-58BF801882AF}" destId="{323A1E6E-E954-4F1A-A05D-3FCB6B1719A0}" srcOrd="0" destOrd="0" presId="urn:microsoft.com/office/officeart/2005/8/layout/vList2"/>
    <dgm:cxn modelId="{D2DC3DD8-46A4-40C2-91E5-3041D71CDC62}" srcId="{4FAC5E35-4828-4556-91E9-CC42B1710594}" destId="{E2570BBF-E3AF-4AFE-A13C-236B5677F597}" srcOrd="0" destOrd="0" parTransId="{0F838FEC-3606-4FF7-B563-70E9B83A7C0E}" sibTransId="{90C62343-43E6-4819-AD50-D0A633DA6532}"/>
    <dgm:cxn modelId="{9D0368E4-8ED0-468C-9BDA-D6BE03EC4548}" srcId="{4FAC5E35-4828-4556-91E9-CC42B1710594}" destId="{46CE7277-09E2-479B-B6CD-58BF801882AF}" srcOrd="2" destOrd="0" parTransId="{D08D2981-1C13-4ABC-8E17-A2C414E01C14}" sibTransId="{D9462365-B122-49EF-ADD5-EFE9F5F700C4}"/>
    <dgm:cxn modelId="{FF160FF9-CD71-4516-B1C0-0EA33F19F707}" type="presOf" srcId="{6310ECC5-98DE-4849-A198-092B6938800D}" destId="{5F69180A-E4F9-4B92-AA89-A1FEEB45A2F1}" srcOrd="0" destOrd="0" presId="urn:microsoft.com/office/officeart/2005/8/layout/vList2"/>
    <dgm:cxn modelId="{68CA77B8-65BD-45B3-8589-39265909963C}" type="presParOf" srcId="{DC710CF1-ED03-4295-99F9-EC3B68A76A61}" destId="{C9D049F3-6D89-48FA-877B-B8678A54D8B6}" srcOrd="0" destOrd="0" presId="urn:microsoft.com/office/officeart/2005/8/layout/vList2"/>
    <dgm:cxn modelId="{BFF7E18B-EC0E-417B-99B0-6579A6C965A7}" type="presParOf" srcId="{DC710CF1-ED03-4295-99F9-EC3B68A76A61}" destId="{2CCD595C-86F3-49E3-9DEA-DE20135AC2D4}" srcOrd="1" destOrd="0" presId="urn:microsoft.com/office/officeart/2005/8/layout/vList2"/>
    <dgm:cxn modelId="{EB09B737-F1D7-412C-9B6C-19C9CEB2B40F}" type="presParOf" srcId="{DC710CF1-ED03-4295-99F9-EC3B68A76A61}" destId="{5F69180A-E4F9-4B92-AA89-A1FEEB45A2F1}" srcOrd="2" destOrd="0" presId="urn:microsoft.com/office/officeart/2005/8/layout/vList2"/>
    <dgm:cxn modelId="{A13B9046-EF96-4203-AAEB-26543868BC7D}" type="presParOf" srcId="{DC710CF1-ED03-4295-99F9-EC3B68A76A61}" destId="{91E5B0C8-CE9E-4FAD-A51C-F1B9A88B9913}" srcOrd="3" destOrd="0" presId="urn:microsoft.com/office/officeart/2005/8/layout/vList2"/>
    <dgm:cxn modelId="{3CC932BE-E42B-43E6-A3F9-D2DBBC324880}" type="presParOf" srcId="{DC710CF1-ED03-4295-99F9-EC3B68A76A61}" destId="{323A1E6E-E954-4F1A-A05D-3FCB6B1719A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9971B6-36E9-4602-AEAB-020C66624FE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A43A265E-AD8B-4F85-82C9-E2DE739655A0}">
      <dgm:prSet/>
      <dgm:spPr/>
      <dgm:t>
        <a:bodyPr/>
        <a:lstStyle/>
        <a:p>
          <a:r>
            <a:rPr lang="en-US" dirty="0">
              <a:solidFill>
                <a:schemeClr val="bg1"/>
              </a:solidFill>
            </a:rPr>
            <a:t>Multiple Ways to Serve Units</a:t>
          </a:r>
        </a:p>
      </dgm:t>
    </dgm:pt>
    <dgm:pt modelId="{81F6AF35-DB90-4215-997C-AFF8116A3896}" type="parTrans" cxnId="{B7E6458F-59DA-4AB8-A3F2-1941A9BB7DAA}">
      <dgm:prSet/>
      <dgm:spPr/>
      <dgm:t>
        <a:bodyPr/>
        <a:lstStyle/>
        <a:p>
          <a:endParaRPr lang="en-US"/>
        </a:p>
      </dgm:t>
    </dgm:pt>
    <dgm:pt modelId="{1AF6A883-6853-4650-B3D3-9AFA02E73297}" type="sibTrans" cxnId="{B7E6458F-59DA-4AB8-A3F2-1941A9BB7DAA}">
      <dgm:prSet/>
      <dgm:spPr/>
      <dgm:t>
        <a:bodyPr/>
        <a:lstStyle/>
        <a:p>
          <a:endParaRPr lang="en-US"/>
        </a:p>
      </dgm:t>
    </dgm:pt>
    <dgm:pt modelId="{CFF05DD8-AD74-4FDC-8822-CAA7C52C24C6}">
      <dgm:prSet/>
      <dgm:spPr/>
      <dgm:t>
        <a:bodyPr/>
        <a:lstStyle/>
        <a:p>
          <a:r>
            <a:rPr lang="en-US" dirty="0"/>
            <a:t>Charter Organization</a:t>
          </a:r>
        </a:p>
      </dgm:t>
    </dgm:pt>
    <dgm:pt modelId="{D39BA7EE-4971-44A8-BC4E-FB168415F617}" type="parTrans" cxnId="{16F3FEE2-4767-44C4-9D03-65C971035333}">
      <dgm:prSet/>
      <dgm:spPr/>
      <dgm:t>
        <a:bodyPr/>
        <a:lstStyle/>
        <a:p>
          <a:endParaRPr lang="en-US"/>
        </a:p>
      </dgm:t>
    </dgm:pt>
    <dgm:pt modelId="{B078F873-11BF-49C7-9E34-9581409921BF}" type="sibTrans" cxnId="{16F3FEE2-4767-44C4-9D03-65C971035333}">
      <dgm:prSet/>
      <dgm:spPr/>
      <dgm:t>
        <a:bodyPr/>
        <a:lstStyle/>
        <a:p>
          <a:endParaRPr lang="en-US"/>
        </a:p>
      </dgm:t>
    </dgm:pt>
    <dgm:pt modelId="{AFBDF2FB-0CE1-489E-8B2D-783A428A0F5F}">
      <dgm:prSet/>
      <dgm:spPr/>
      <dgm:t>
        <a:bodyPr/>
        <a:lstStyle/>
        <a:p>
          <a:r>
            <a:rPr lang="en-US"/>
            <a:t>Geographic Area</a:t>
          </a:r>
        </a:p>
      </dgm:t>
    </dgm:pt>
    <dgm:pt modelId="{24138E06-3975-463C-B731-9E6560107483}" type="parTrans" cxnId="{26645AF1-08D5-46C1-944C-1BBB0BF44FA6}">
      <dgm:prSet/>
      <dgm:spPr/>
      <dgm:t>
        <a:bodyPr/>
        <a:lstStyle/>
        <a:p>
          <a:endParaRPr lang="en-US"/>
        </a:p>
      </dgm:t>
    </dgm:pt>
    <dgm:pt modelId="{EFC57CA4-4DCA-4F59-9F64-4221B7776B2A}" type="sibTrans" cxnId="{26645AF1-08D5-46C1-944C-1BBB0BF44FA6}">
      <dgm:prSet/>
      <dgm:spPr/>
      <dgm:t>
        <a:bodyPr/>
        <a:lstStyle/>
        <a:p>
          <a:endParaRPr lang="en-US"/>
        </a:p>
      </dgm:t>
    </dgm:pt>
    <dgm:pt modelId="{66196601-EC4D-4CB4-8602-D9EE6DC51C2D}">
      <dgm:prSet/>
      <dgm:spPr/>
      <dgm:t>
        <a:bodyPr/>
        <a:lstStyle/>
        <a:p>
          <a:r>
            <a:rPr lang="en-US"/>
            <a:t>Program Specific</a:t>
          </a:r>
        </a:p>
      </dgm:t>
    </dgm:pt>
    <dgm:pt modelId="{7F94D30C-C1EC-4FEF-AD1B-AB5A2B3C149C}" type="parTrans" cxnId="{3FEC15FA-6F66-43F6-A074-6303AB82CED6}">
      <dgm:prSet/>
      <dgm:spPr/>
      <dgm:t>
        <a:bodyPr/>
        <a:lstStyle/>
        <a:p>
          <a:endParaRPr lang="en-US"/>
        </a:p>
      </dgm:t>
    </dgm:pt>
    <dgm:pt modelId="{C6C6DBB2-EBA5-4811-939A-C5CFAC64CEDD}" type="sibTrans" cxnId="{3FEC15FA-6F66-43F6-A074-6303AB82CED6}">
      <dgm:prSet/>
      <dgm:spPr/>
      <dgm:t>
        <a:bodyPr/>
        <a:lstStyle/>
        <a:p>
          <a:endParaRPr lang="en-US"/>
        </a:p>
      </dgm:t>
    </dgm:pt>
    <dgm:pt modelId="{754BD601-AA4A-47A9-B287-50F260233F78}">
      <dgm:prSet/>
      <dgm:spPr/>
      <dgm:t>
        <a:bodyPr/>
        <a:lstStyle/>
        <a:p>
          <a:r>
            <a:rPr lang="en-US"/>
            <a:t>Team Approach </a:t>
          </a:r>
        </a:p>
      </dgm:t>
    </dgm:pt>
    <dgm:pt modelId="{B0496039-1078-4A2A-95B8-4DC9EEA431A8}" type="parTrans" cxnId="{35D4DFDC-BFCE-4FFC-B2DD-6B54F80F7426}">
      <dgm:prSet/>
      <dgm:spPr/>
      <dgm:t>
        <a:bodyPr/>
        <a:lstStyle/>
        <a:p>
          <a:endParaRPr lang="en-US"/>
        </a:p>
      </dgm:t>
    </dgm:pt>
    <dgm:pt modelId="{E3194B7B-BEA6-4E10-91DA-5FD762A69AD0}" type="sibTrans" cxnId="{35D4DFDC-BFCE-4FFC-B2DD-6B54F80F7426}">
      <dgm:prSet/>
      <dgm:spPr/>
      <dgm:t>
        <a:bodyPr/>
        <a:lstStyle/>
        <a:p>
          <a:endParaRPr lang="en-US"/>
        </a:p>
      </dgm:t>
    </dgm:pt>
    <dgm:pt modelId="{54763A44-45BB-46B9-BE42-699F9845226B}">
      <dgm:prSet/>
      <dgm:spPr/>
      <dgm:t>
        <a:bodyPr/>
        <a:lstStyle/>
        <a:p>
          <a:r>
            <a:rPr lang="en-US" dirty="0"/>
            <a:t>Specialized Groups</a:t>
          </a:r>
        </a:p>
      </dgm:t>
    </dgm:pt>
    <dgm:pt modelId="{62264FDA-AF01-4D89-87F7-B78ED5E40045}" type="parTrans" cxnId="{B810FAEE-66A7-4BF5-86D5-AE5FFB1C0998}">
      <dgm:prSet/>
      <dgm:spPr/>
      <dgm:t>
        <a:bodyPr/>
        <a:lstStyle/>
        <a:p>
          <a:endParaRPr lang="en-US"/>
        </a:p>
      </dgm:t>
    </dgm:pt>
    <dgm:pt modelId="{2AB11417-206E-47A1-8F9C-CFCEDA67FD4A}" type="sibTrans" cxnId="{B810FAEE-66A7-4BF5-86D5-AE5FFB1C0998}">
      <dgm:prSet/>
      <dgm:spPr/>
      <dgm:t>
        <a:bodyPr/>
        <a:lstStyle/>
        <a:p>
          <a:endParaRPr lang="en-US"/>
        </a:p>
      </dgm:t>
    </dgm:pt>
    <dgm:pt modelId="{E6E39B0C-996D-4792-9D5A-09CA9768F606}">
      <dgm:prSet/>
      <dgm:spPr/>
      <dgm:t>
        <a:bodyPr/>
        <a:lstStyle/>
        <a:p>
          <a:r>
            <a:rPr lang="en-US" dirty="0">
              <a:solidFill>
                <a:schemeClr val="bg1"/>
              </a:solidFill>
            </a:rPr>
            <a:t>Prioritizing Highest Need vs. Fun to Serve</a:t>
          </a:r>
        </a:p>
      </dgm:t>
    </dgm:pt>
    <dgm:pt modelId="{E2BD9324-51FF-4616-9365-81F35FD03C45}" type="parTrans" cxnId="{BE4D2503-DAFE-4B7D-BAD3-77B9887B6F5B}">
      <dgm:prSet/>
      <dgm:spPr/>
      <dgm:t>
        <a:bodyPr/>
        <a:lstStyle/>
        <a:p>
          <a:endParaRPr lang="en-US"/>
        </a:p>
      </dgm:t>
    </dgm:pt>
    <dgm:pt modelId="{454B64DF-9171-44AB-BE0F-585C973E4FA3}" type="sibTrans" cxnId="{BE4D2503-DAFE-4B7D-BAD3-77B9887B6F5B}">
      <dgm:prSet/>
      <dgm:spPr/>
      <dgm:t>
        <a:bodyPr/>
        <a:lstStyle/>
        <a:p>
          <a:endParaRPr lang="en-US"/>
        </a:p>
      </dgm:t>
    </dgm:pt>
    <dgm:pt modelId="{9C0465C9-68EC-4D25-A235-27A9B814AE9F}">
      <dgm:prSet/>
      <dgm:spPr/>
      <dgm:t>
        <a:bodyPr/>
        <a:lstStyle/>
        <a:p>
          <a:r>
            <a:rPr lang="en-US" dirty="0">
              <a:solidFill>
                <a:schemeClr val="bg1"/>
              </a:solidFill>
            </a:rPr>
            <a:t>Be Creative in “Finding the Fit”</a:t>
          </a:r>
        </a:p>
      </dgm:t>
    </dgm:pt>
    <dgm:pt modelId="{2B1381A2-B136-47E6-AC35-566A93C0C910}" type="parTrans" cxnId="{1A3DC4ED-9FB1-49E9-AEDF-1BEC14FDA78B}">
      <dgm:prSet/>
      <dgm:spPr/>
      <dgm:t>
        <a:bodyPr/>
        <a:lstStyle/>
        <a:p>
          <a:endParaRPr lang="en-US"/>
        </a:p>
      </dgm:t>
    </dgm:pt>
    <dgm:pt modelId="{05992F0E-F312-4626-871C-69A6EE88CF29}" type="sibTrans" cxnId="{1A3DC4ED-9FB1-49E9-AEDF-1BEC14FDA78B}">
      <dgm:prSet/>
      <dgm:spPr/>
      <dgm:t>
        <a:bodyPr/>
        <a:lstStyle/>
        <a:p>
          <a:endParaRPr lang="en-US"/>
        </a:p>
      </dgm:t>
    </dgm:pt>
    <dgm:pt modelId="{FB276E1C-F3CA-4872-BF09-BCEB4F8ED5A8}">
      <dgm:prSet/>
      <dgm:spPr/>
      <dgm:t>
        <a:bodyPr/>
        <a:lstStyle/>
        <a:p>
          <a:r>
            <a:rPr lang="en-US" dirty="0">
              <a:solidFill>
                <a:schemeClr val="bg1"/>
              </a:solidFill>
            </a:rPr>
            <a:t>Know that the “Fit” Can Change</a:t>
          </a:r>
        </a:p>
      </dgm:t>
    </dgm:pt>
    <dgm:pt modelId="{23E23F9C-6B72-4ADB-83FB-EB62A2C9406F}" type="parTrans" cxnId="{8B8CFA83-DB60-43B8-8B0C-BA1636E3BF12}">
      <dgm:prSet/>
      <dgm:spPr/>
      <dgm:t>
        <a:bodyPr/>
        <a:lstStyle/>
        <a:p>
          <a:endParaRPr lang="en-US"/>
        </a:p>
      </dgm:t>
    </dgm:pt>
    <dgm:pt modelId="{3B8ED824-B0AF-454A-A17A-0ABCAED7B2D8}" type="sibTrans" cxnId="{8B8CFA83-DB60-43B8-8B0C-BA1636E3BF12}">
      <dgm:prSet/>
      <dgm:spPr/>
      <dgm:t>
        <a:bodyPr/>
        <a:lstStyle/>
        <a:p>
          <a:endParaRPr lang="en-US"/>
        </a:p>
      </dgm:t>
    </dgm:pt>
    <dgm:pt modelId="{61503992-F4EA-4997-A037-6960F03A2F0B}">
      <dgm:prSet/>
      <dgm:spPr/>
      <dgm:t>
        <a:bodyPr/>
        <a:lstStyle/>
        <a:p>
          <a:r>
            <a:rPr lang="en-US" dirty="0">
              <a:solidFill>
                <a:schemeClr val="bg1"/>
              </a:solidFill>
            </a:rPr>
            <a:t>Consider Unit Needs &amp; Available Resources</a:t>
          </a:r>
        </a:p>
      </dgm:t>
    </dgm:pt>
    <dgm:pt modelId="{1A015DBE-E0EA-4F3C-9122-DE3755BA2B41}" type="parTrans" cxnId="{43921DB9-664D-4386-B90F-DBFDB3530469}">
      <dgm:prSet/>
      <dgm:spPr/>
      <dgm:t>
        <a:bodyPr/>
        <a:lstStyle/>
        <a:p>
          <a:endParaRPr lang="en-US"/>
        </a:p>
      </dgm:t>
    </dgm:pt>
    <dgm:pt modelId="{0F36B52D-58CC-4707-95AA-AF0237794D8C}" type="sibTrans" cxnId="{43921DB9-664D-4386-B90F-DBFDB3530469}">
      <dgm:prSet/>
      <dgm:spPr/>
      <dgm:t>
        <a:bodyPr/>
        <a:lstStyle/>
        <a:p>
          <a:endParaRPr lang="en-US"/>
        </a:p>
      </dgm:t>
    </dgm:pt>
    <dgm:pt modelId="{1650847F-7104-4441-B99D-BBFE788DEDDA}" type="pres">
      <dgm:prSet presAssocID="{5D9971B6-36E9-4602-AEAB-020C66624FE3}" presName="linear" presStyleCnt="0">
        <dgm:presLayoutVars>
          <dgm:dir/>
          <dgm:animLvl val="lvl"/>
          <dgm:resizeHandles val="exact"/>
        </dgm:presLayoutVars>
      </dgm:prSet>
      <dgm:spPr/>
    </dgm:pt>
    <dgm:pt modelId="{2B39D028-1E64-4FF2-A5CA-15FAACA07792}" type="pres">
      <dgm:prSet presAssocID="{A43A265E-AD8B-4F85-82C9-E2DE739655A0}" presName="parentLin" presStyleCnt="0"/>
      <dgm:spPr/>
    </dgm:pt>
    <dgm:pt modelId="{FF622CC8-C71D-4720-B4DB-1E528E489ED8}" type="pres">
      <dgm:prSet presAssocID="{A43A265E-AD8B-4F85-82C9-E2DE739655A0}" presName="parentLeftMargin" presStyleLbl="node1" presStyleIdx="0" presStyleCnt="5"/>
      <dgm:spPr/>
    </dgm:pt>
    <dgm:pt modelId="{87703B61-232A-4E34-9676-ABE853B4F734}" type="pres">
      <dgm:prSet presAssocID="{A43A265E-AD8B-4F85-82C9-E2DE739655A0}" presName="parentText" presStyleLbl="node1" presStyleIdx="0" presStyleCnt="5">
        <dgm:presLayoutVars>
          <dgm:chMax val="0"/>
          <dgm:bulletEnabled val="1"/>
        </dgm:presLayoutVars>
      </dgm:prSet>
      <dgm:spPr/>
    </dgm:pt>
    <dgm:pt modelId="{AD28AAA7-F927-4FAC-A690-86F22B637434}" type="pres">
      <dgm:prSet presAssocID="{A43A265E-AD8B-4F85-82C9-E2DE739655A0}" presName="negativeSpace" presStyleCnt="0"/>
      <dgm:spPr/>
    </dgm:pt>
    <dgm:pt modelId="{A8268265-1ABE-45D5-B5E3-CBADC342ABB1}" type="pres">
      <dgm:prSet presAssocID="{A43A265E-AD8B-4F85-82C9-E2DE739655A0}" presName="childText" presStyleLbl="conFgAcc1" presStyleIdx="0" presStyleCnt="5">
        <dgm:presLayoutVars>
          <dgm:bulletEnabled val="1"/>
        </dgm:presLayoutVars>
      </dgm:prSet>
      <dgm:spPr/>
    </dgm:pt>
    <dgm:pt modelId="{D2988694-FB7B-4E8D-9120-E8EB27ED2545}" type="pres">
      <dgm:prSet presAssocID="{1AF6A883-6853-4650-B3D3-9AFA02E73297}" presName="spaceBetweenRectangles" presStyleCnt="0"/>
      <dgm:spPr/>
    </dgm:pt>
    <dgm:pt modelId="{6B498CA4-C63E-4048-A549-75629CD0BDE1}" type="pres">
      <dgm:prSet presAssocID="{E6E39B0C-996D-4792-9D5A-09CA9768F606}" presName="parentLin" presStyleCnt="0"/>
      <dgm:spPr/>
    </dgm:pt>
    <dgm:pt modelId="{6405840C-2FFB-4B1F-AF4D-72834B3BF5D2}" type="pres">
      <dgm:prSet presAssocID="{E6E39B0C-996D-4792-9D5A-09CA9768F606}" presName="parentLeftMargin" presStyleLbl="node1" presStyleIdx="0" presStyleCnt="5"/>
      <dgm:spPr/>
    </dgm:pt>
    <dgm:pt modelId="{959113B8-53D5-4AFD-898E-2C998D7FCD24}" type="pres">
      <dgm:prSet presAssocID="{E6E39B0C-996D-4792-9D5A-09CA9768F606}" presName="parentText" presStyleLbl="node1" presStyleIdx="1" presStyleCnt="5">
        <dgm:presLayoutVars>
          <dgm:chMax val="0"/>
          <dgm:bulletEnabled val="1"/>
        </dgm:presLayoutVars>
      </dgm:prSet>
      <dgm:spPr/>
    </dgm:pt>
    <dgm:pt modelId="{E58143E7-883E-4559-A194-74CB57E44602}" type="pres">
      <dgm:prSet presAssocID="{E6E39B0C-996D-4792-9D5A-09CA9768F606}" presName="negativeSpace" presStyleCnt="0"/>
      <dgm:spPr/>
    </dgm:pt>
    <dgm:pt modelId="{237DFD95-9CD0-4D1A-9622-FE9A54A92DE7}" type="pres">
      <dgm:prSet presAssocID="{E6E39B0C-996D-4792-9D5A-09CA9768F606}" presName="childText" presStyleLbl="conFgAcc1" presStyleIdx="1" presStyleCnt="5">
        <dgm:presLayoutVars>
          <dgm:bulletEnabled val="1"/>
        </dgm:presLayoutVars>
      </dgm:prSet>
      <dgm:spPr/>
    </dgm:pt>
    <dgm:pt modelId="{6906666D-831B-494A-8AEF-D4A9C786E5B7}" type="pres">
      <dgm:prSet presAssocID="{454B64DF-9171-44AB-BE0F-585C973E4FA3}" presName="spaceBetweenRectangles" presStyleCnt="0"/>
      <dgm:spPr/>
    </dgm:pt>
    <dgm:pt modelId="{0DBC1C66-7F57-419C-96CB-AF931CC1BD9B}" type="pres">
      <dgm:prSet presAssocID="{9C0465C9-68EC-4D25-A235-27A9B814AE9F}" presName="parentLin" presStyleCnt="0"/>
      <dgm:spPr/>
    </dgm:pt>
    <dgm:pt modelId="{6A3BA8A1-E56E-40BB-8A50-CC4BFB6109D1}" type="pres">
      <dgm:prSet presAssocID="{9C0465C9-68EC-4D25-A235-27A9B814AE9F}" presName="parentLeftMargin" presStyleLbl="node1" presStyleIdx="1" presStyleCnt="5"/>
      <dgm:spPr/>
    </dgm:pt>
    <dgm:pt modelId="{1363CA7C-2C3D-45FA-BDB1-5CF8BCF83F57}" type="pres">
      <dgm:prSet presAssocID="{9C0465C9-68EC-4D25-A235-27A9B814AE9F}" presName="parentText" presStyleLbl="node1" presStyleIdx="2" presStyleCnt="5">
        <dgm:presLayoutVars>
          <dgm:chMax val="0"/>
          <dgm:bulletEnabled val="1"/>
        </dgm:presLayoutVars>
      </dgm:prSet>
      <dgm:spPr/>
    </dgm:pt>
    <dgm:pt modelId="{E24FEF28-D92E-43D0-9F4F-B3A168A9904B}" type="pres">
      <dgm:prSet presAssocID="{9C0465C9-68EC-4D25-A235-27A9B814AE9F}" presName="negativeSpace" presStyleCnt="0"/>
      <dgm:spPr/>
    </dgm:pt>
    <dgm:pt modelId="{53E86A32-D438-4047-8F84-D432037DBA01}" type="pres">
      <dgm:prSet presAssocID="{9C0465C9-68EC-4D25-A235-27A9B814AE9F}" presName="childText" presStyleLbl="conFgAcc1" presStyleIdx="2" presStyleCnt="5">
        <dgm:presLayoutVars>
          <dgm:bulletEnabled val="1"/>
        </dgm:presLayoutVars>
      </dgm:prSet>
      <dgm:spPr/>
    </dgm:pt>
    <dgm:pt modelId="{BEEA961F-3BAE-41F0-BDE1-A8132599392D}" type="pres">
      <dgm:prSet presAssocID="{05992F0E-F312-4626-871C-69A6EE88CF29}" presName="spaceBetweenRectangles" presStyleCnt="0"/>
      <dgm:spPr/>
    </dgm:pt>
    <dgm:pt modelId="{229C4F62-43A4-4371-A19F-9C88418A2CF7}" type="pres">
      <dgm:prSet presAssocID="{FB276E1C-F3CA-4872-BF09-BCEB4F8ED5A8}" presName="parentLin" presStyleCnt="0"/>
      <dgm:spPr/>
    </dgm:pt>
    <dgm:pt modelId="{D000D242-71FB-4847-95A1-995C9454457B}" type="pres">
      <dgm:prSet presAssocID="{FB276E1C-F3CA-4872-BF09-BCEB4F8ED5A8}" presName="parentLeftMargin" presStyleLbl="node1" presStyleIdx="2" presStyleCnt="5"/>
      <dgm:spPr/>
    </dgm:pt>
    <dgm:pt modelId="{00AD029B-88A0-4F27-8102-04AE33B0A826}" type="pres">
      <dgm:prSet presAssocID="{FB276E1C-F3CA-4872-BF09-BCEB4F8ED5A8}" presName="parentText" presStyleLbl="node1" presStyleIdx="3" presStyleCnt="5">
        <dgm:presLayoutVars>
          <dgm:chMax val="0"/>
          <dgm:bulletEnabled val="1"/>
        </dgm:presLayoutVars>
      </dgm:prSet>
      <dgm:spPr/>
    </dgm:pt>
    <dgm:pt modelId="{4C1C9AD5-79AB-4F98-8DF5-21B3E681B2D0}" type="pres">
      <dgm:prSet presAssocID="{FB276E1C-F3CA-4872-BF09-BCEB4F8ED5A8}" presName="negativeSpace" presStyleCnt="0"/>
      <dgm:spPr/>
    </dgm:pt>
    <dgm:pt modelId="{74CC4C42-7BAC-4C06-8E98-0CDAD63F8632}" type="pres">
      <dgm:prSet presAssocID="{FB276E1C-F3CA-4872-BF09-BCEB4F8ED5A8}" presName="childText" presStyleLbl="conFgAcc1" presStyleIdx="3" presStyleCnt="5">
        <dgm:presLayoutVars>
          <dgm:bulletEnabled val="1"/>
        </dgm:presLayoutVars>
      </dgm:prSet>
      <dgm:spPr/>
    </dgm:pt>
    <dgm:pt modelId="{A20AE85D-F212-49DE-9F35-469EDE18D4EF}" type="pres">
      <dgm:prSet presAssocID="{3B8ED824-B0AF-454A-A17A-0ABCAED7B2D8}" presName="spaceBetweenRectangles" presStyleCnt="0"/>
      <dgm:spPr/>
    </dgm:pt>
    <dgm:pt modelId="{0733E25F-7C9A-441B-90F5-1740C4E8CFFF}" type="pres">
      <dgm:prSet presAssocID="{61503992-F4EA-4997-A037-6960F03A2F0B}" presName="parentLin" presStyleCnt="0"/>
      <dgm:spPr/>
    </dgm:pt>
    <dgm:pt modelId="{4D5227C2-DC2B-465D-99C1-C8B2738E02CE}" type="pres">
      <dgm:prSet presAssocID="{61503992-F4EA-4997-A037-6960F03A2F0B}" presName="parentLeftMargin" presStyleLbl="node1" presStyleIdx="3" presStyleCnt="5"/>
      <dgm:spPr/>
    </dgm:pt>
    <dgm:pt modelId="{4637B774-03D3-483A-97B6-0462BE4F33B3}" type="pres">
      <dgm:prSet presAssocID="{61503992-F4EA-4997-A037-6960F03A2F0B}" presName="parentText" presStyleLbl="node1" presStyleIdx="4" presStyleCnt="5">
        <dgm:presLayoutVars>
          <dgm:chMax val="0"/>
          <dgm:bulletEnabled val="1"/>
        </dgm:presLayoutVars>
      </dgm:prSet>
      <dgm:spPr/>
    </dgm:pt>
    <dgm:pt modelId="{C4B5DEE0-193B-4C34-93DF-48BBE58620CC}" type="pres">
      <dgm:prSet presAssocID="{61503992-F4EA-4997-A037-6960F03A2F0B}" presName="negativeSpace" presStyleCnt="0"/>
      <dgm:spPr/>
    </dgm:pt>
    <dgm:pt modelId="{1CCBA88F-3C74-495F-9DDA-B3586416FDE5}" type="pres">
      <dgm:prSet presAssocID="{61503992-F4EA-4997-A037-6960F03A2F0B}" presName="childText" presStyleLbl="conFgAcc1" presStyleIdx="4" presStyleCnt="5">
        <dgm:presLayoutVars>
          <dgm:bulletEnabled val="1"/>
        </dgm:presLayoutVars>
      </dgm:prSet>
      <dgm:spPr/>
    </dgm:pt>
  </dgm:ptLst>
  <dgm:cxnLst>
    <dgm:cxn modelId="{26B10100-6A9E-43E0-B1B3-A7E5FFDF7D3F}" type="presOf" srcId="{9C0465C9-68EC-4D25-A235-27A9B814AE9F}" destId="{1363CA7C-2C3D-45FA-BDB1-5CF8BCF83F57}" srcOrd="1" destOrd="0" presId="urn:microsoft.com/office/officeart/2005/8/layout/list1"/>
    <dgm:cxn modelId="{BE4D2503-DAFE-4B7D-BAD3-77B9887B6F5B}" srcId="{5D9971B6-36E9-4602-AEAB-020C66624FE3}" destId="{E6E39B0C-996D-4792-9D5A-09CA9768F606}" srcOrd="1" destOrd="0" parTransId="{E2BD9324-51FF-4616-9365-81F35FD03C45}" sibTransId="{454B64DF-9171-44AB-BE0F-585C973E4FA3}"/>
    <dgm:cxn modelId="{63606A14-E835-40A8-BFD9-D95C7B209B70}" type="presOf" srcId="{CFF05DD8-AD74-4FDC-8822-CAA7C52C24C6}" destId="{A8268265-1ABE-45D5-B5E3-CBADC342ABB1}" srcOrd="0" destOrd="0" presId="urn:microsoft.com/office/officeart/2005/8/layout/list1"/>
    <dgm:cxn modelId="{FFC2861B-244F-40ED-B682-21BE43C64A14}" type="presOf" srcId="{AFBDF2FB-0CE1-489E-8B2D-783A428A0F5F}" destId="{A8268265-1ABE-45D5-B5E3-CBADC342ABB1}" srcOrd="0" destOrd="1" presId="urn:microsoft.com/office/officeart/2005/8/layout/list1"/>
    <dgm:cxn modelId="{C4637833-B78C-4F0D-BAC3-EBD641EBED0D}" type="presOf" srcId="{FB276E1C-F3CA-4872-BF09-BCEB4F8ED5A8}" destId="{00AD029B-88A0-4F27-8102-04AE33B0A826}" srcOrd="1" destOrd="0" presId="urn:microsoft.com/office/officeart/2005/8/layout/list1"/>
    <dgm:cxn modelId="{5DD9D646-9D4D-4865-889E-682D7CE8DF3A}" type="presOf" srcId="{E6E39B0C-996D-4792-9D5A-09CA9768F606}" destId="{959113B8-53D5-4AFD-898E-2C998D7FCD24}" srcOrd="1" destOrd="0" presId="urn:microsoft.com/office/officeart/2005/8/layout/list1"/>
    <dgm:cxn modelId="{B99D516D-DDCF-4D9B-9D1C-85450221A29D}" type="presOf" srcId="{61503992-F4EA-4997-A037-6960F03A2F0B}" destId="{4637B774-03D3-483A-97B6-0462BE4F33B3}" srcOrd="1" destOrd="0" presId="urn:microsoft.com/office/officeart/2005/8/layout/list1"/>
    <dgm:cxn modelId="{3F359170-12B8-47FD-8722-C3AA2286FF82}" type="presOf" srcId="{E6E39B0C-996D-4792-9D5A-09CA9768F606}" destId="{6405840C-2FFB-4B1F-AF4D-72834B3BF5D2}" srcOrd="0" destOrd="0" presId="urn:microsoft.com/office/officeart/2005/8/layout/list1"/>
    <dgm:cxn modelId="{8B8CFA83-DB60-43B8-8B0C-BA1636E3BF12}" srcId="{5D9971B6-36E9-4602-AEAB-020C66624FE3}" destId="{FB276E1C-F3CA-4872-BF09-BCEB4F8ED5A8}" srcOrd="3" destOrd="0" parTransId="{23E23F9C-6B72-4ADB-83FB-EB62A2C9406F}" sibTransId="{3B8ED824-B0AF-454A-A17A-0ABCAED7B2D8}"/>
    <dgm:cxn modelId="{963BF38D-4600-4172-B252-A5B8917736F8}" type="presOf" srcId="{61503992-F4EA-4997-A037-6960F03A2F0B}" destId="{4D5227C2-DC2B-465D-99C1-C8B2738E02CE}" srcOrd="0" destOrd="0" presId="urn:microsoft.com/office/officeart/2005/8/layout/list1"/>
    <dgm:cxn modelId="{B7E6458F-59DA-4AB8-A3F2-1941A9BB7DAA}" srcId="{5D9971B6-36E9-4602-AEAB-020C66624FE3}" destId="{A43A265E-AD8B-4F85-82C9-E2DE739655A0}" srcOrd="0" destOrd="0" parTransId="{81F6AF35-DB90-4215-997C-AFF8116A3896}" sibTransId="{1AF6A883-6853-4650-B3D3-9AFA02E73297}"/>
    <dgm:cxn modelId="{93B8D69E-8386-4384-83F5-E92D7320FF19}" type="presOf" srcId="{FB276E1C-F3CA-4872-BF09-BCEB4F8ED5A8}" destId="{D000D242-71FB-4847-95A1-995C9454457B}" srcOrd="0" destOrd="0" presId="urn:microsoft.com/office/officeart/2005/8/layout/list1"/>
    <dgm:cxn modelId="{D598669F-0032-4D01-8B7E-67E2C283367F}" type="presOf" srcId="{5D9971B6-36E9-4602-AEAB-020C66624FE3}" destId="{1650847F-7104-4441-B99D-BBFE788DEDDA}" srcOrd="0" destOrd="0" presId="urn:microsoft.com/office/officeart/2005/8/layout/list1"/>
    <dgm:cxn modelId="{E92865A6-CF0C-4702-BA2C-0158D1D52CC9}" type="presOf" srcId="{754BD601-AA4A-47A9-B287-50F260233F78}" destId="{A8268265-1ABE-45D5-B5E3-CBADC342ABB1}" srcOrd="0" destOrd="3" presId="urn:microsoft.com/office/officeart/2005/8/layout/list1"/>
    <dgm:cxn modelId="{C202B1A6-2442-40D2-B7D6-C425AF9B8596}" type="presOf" srcId="{54763A44-45BB-46B9-BE42-699F9845226B}" destId="{A8268265-1ABE-45D5-B5E3-CBADC342ABB1}" srcOrd="0" destOrd="4" presId="urn:microsoft.com/office/officeart/2005/8/layout/list1"/>
    <dgm:cxn modelId="{57E6B5AA-B19C-4A4F-A25C-5763AE06F649}" type="presOf" srcId="{9C0465C9-68EC-4D25-A235-27A9B814AE9F}" destId="{6A3BA8A1-E56E-40BB-8A50-CC4BFB6109D1}" srcOrd="0" destOrd="0" presId="urn:microsoft.com/office/officeart/2005/8/layout/list1"/>
    <dgm:cxn modelId="{2B3CFFB1-AFD5-4580-AF58-232C0442DC57}" type="presOf" srcId="{A43A265E-AD8B-4F85-82C9-E2DE739655A0}" destId="{87703B61-232A-4E34-9676-ABE853B4F734}" srcOrd="1" destOrd="0" presId="urn:microsoft.com/office/officeart/2005/8/layout/list1"/>
    <dgm:cxn modelId="{43921DB9-664D-4386-B90F-DBFDB3530469}" srcId="{5D9971B6-36E9-4602-AEAB-020C66624FE3}" destId="{61503992-F4EA-4997-A037-6960F03A2F0B}" srcOrd="4" destOrd="0" parTransId="{1A015DBE-E0EA-4F3C-9122-DE3755BA2B41}" sibTransId="{0F36B52D-58CC-4707-95AA-AF0237794D8C}"/>
    <dgm:cxn modelId="{35D4DFDC-BFCE-4FFC-B2DD-6B54F80F7426}" srcId="{A43A265E-AD8B-4F85-82C9-E2DE739655A0}" destId="{754BD601-AA4A-47A9-B287-50F260233F78}" srcOrd="3" destOrd="0" parTransId="{B0496039-1078-4A2A-95B8-4DC9EEA431A8}" sibTransId="{E3194B7B-BEA6-4E10-91DA-5FD762A69AD0}"/>
    <dgm:cxn modelId="{16F3FEE2-4767-44C4-9D03-65C971035333}" srcId="{A43A265E-AD8B-4F85-82C9-E2DE739655A0}" destId="{CFF05DD8-AD74-4FDC-8822-CAA7C52C24C6}" srcOrd="0" destOrd="0" parTransId="{D39BA7EE-4971-44A8-BC4E-FB168415F617}" sibTransId="{B078F873-11BF-49C7-9E34-9581409921BF}"/>
    <dgm:cxn modelId="{E08C16E6-0830-4E97-84F1-3BE98E7A1F5C}" type="presOf" srcId="{A43A265E-AD8B-4F85-82C9-E2DE739655A0}" destId="{FF622CC8-C71D-4720-B4DB-1E528E489ED8}" srcOrd="0" destOrd="0" presId="urn:microsoft.com/office/officeart/2005/8/layout/list1"/>
    <dgm:cxn modelId="{E1B869EA-95A5-4825-A269-2CE12495D335}" type="presOf" srcId="{66196601-EC4D-4CB4-8602-D9EE6DC51C2D}" destId="{A8268265-1ABE-45D5-B5E3-CBADC342ABB1}" srcOrd="0" destOrd="2" presId="urn:microsoft.com/office/officeart/2005/8/layout/list1"/>
    <dgm:cxn modelId="{1A3DC4ED-9FB1-49E9-AEDF-1BEC14FDA78B}" srcId="{5D9971B6-36E9-4602-AEAB-020C66624FE3}" destId="{9C0465C9-68EC-4D25-A235-27A9B814AE9F}" srcOrd="2" destOrd="0" parTransId="{2B1381A2-B136-47E6-AC35-566A93C0C910}" sibTransId="{05992F0E-F312-4626-871C-69A6EE88CF29}"/>
    <dgm:cxn modelId="{B810FAEE-66A7-4BF5-86D5-AE5FFB1C0998}" srcId="{A43A265E-AD8B-4F85-82C9-E2DE739655A0}" destId="{54763A44-45BB-46B9-BE42-699F9845226B}" srcOrd="4" destOrd="0" parTransId="{62264FDA-AF01-4D89-87F7-B78ED5E40045}" sibTransId="{2AB11417-206E-47A1-8F9C-CFCEDA67FD4A}"/>
    <dgm:cxn modelId="{26645AF1-08D5-46C1-944C-1BBB0BF44FA6}" srcId="{A43A265E-AD8B-4F85-82C9-E2DE739655A0}" destId="{AFBDF2FB-0CE1-489E-8B2D-783A428A0F5F}" srcOrd="1" destOrd="0" parTransId="{24138E06-3975-463C-B731-9E6560107483}" sibTransId="{EFC57CA4-4DCA-4F59-9F64-4221B7776B2A}"/>
    <dgm:cxn modelId="{3FEC15FA-6F66-43F6-A074-6303AB82CED6}" srcId="{A43A265E-AD8B-4F85-82C9-E2DE739655A0}" destId="{66196601-EC4D-4CB4-8602-D9EE6DC51C2D}" srcOrd="2" destOrd="0" parTransId="{7F94D30C-C1EC-4FEF-AD1B-AB5A2B3C149C}" sibTransId="{C6C6DBB2-EBA5-4811-939A-C5CFAC64CEDD}"/>
    <dgm:cxn modelId="{7E1D7F6A-6EB7-43F6-9ACF-B25A450628F4}" type="presParOf" srcId="{1650847F-7104-4441-B99D-BBFE788DEDDA}" destId="{2B39D028-1E64-4FF2-A5CA-15FAACA07792}" srcOrd="0" destOrd="0" presId="urn:microsoft.com/office/officeart/2005/8/layout/list1"/>
    <dgm:cxn modelId="{26C268EC-68F8-4B07-BE2A-A8F56DEFDDAC}" type="presParOf" srcId="{2B39D028-1E64-4FF2-A5CA-15FAACA07792}" destId="{FF622CC8-C71D-4720-B4DB-1E528E489ED8}" srcOrd="0" destOrd="0" presId="urn:microsoft.com/office/officeart/2005/8/layout/list1"/>
    <dgm:cxn modelId="{62D3C92B-7292-41C2-A8DF-A42DC4AD6262}" type="presParOf" srcId="{2B39D028-1E64-4FF2-A5CA-15FAACA07792}" destId="{87703B61-232A-4E34-9676-ABE853B4F734}" srcOrd="1" destOrd="0" presId="urn:microsoft.com/office/officeart/2005/8/layout/list1"/>
    <dgm:cxn modelId="{32150AE4-98E4-4BE4-9B1C-A07C2D706477}" type="presParOf" srcId="{1650847F-7104-4441-B99D-BBFE788DEDDA}" destId="{AD28AAA7-F927-4FAC-A690-86F22B637434}" srcOrd="1" destOrd="0" presId="urn:microsoft.com/office/officeart/2005/8/layout/list1"/>
    <dgm:cxn modelId="{CBD93FCC-0FD8-45C0-A174-3C549A31125B}" type="presParOf" srcId="{1650847F-7104-4441-B99D-BBFE788DEDDA}" destId="{A8268265-1ABE-45D5-B5E3-CBADC342ABB1}" srcOrd="2" destOrd="0" presId="urn:microsoft.com/office/officeart/2005/8/layout/list1"/>
    <dgm:cxn modelId="{98A8FDEA-FC30-4023-B7F7-D574A8326FA1}" type="presParOf" srcId="{1650847F-7104-4441-B99D-BBFE788DEDDA}" destId="{D2988694-FB7B-4E8D-9120-E8EB27ED2545}" srcOrd="3" destOrd="0" presId="urn:microsoft.com/office/officeart/2005/8/layout/list1"/>
    <dgm:cxn modelId="{E83F9BDC-7ED5-4688-BAB8-FD23DDA6B372}" type="presParOf" srcId="{1650847F-7104-4441-B99D-BBFE788DEDDA}" destId="{6B498CA4-C63E-4048-A549-75629CD0BDE1}" srcOrd="4" destOrd="0" presId="urn:microsoft.com/office/officeart/2005/8/layout/list1"/>
    <dgm:cxn modelId="{1F0007C9-2D04-4CAF-8156-E2276F5C895D}" type="presParOf" srcId="{6B498CA4-C63E-4048-A549-75629CD0BDE1}" destId="{6405840C-2FFB-4B1F-AF4D-72834B3BF5D2}" srcOrd="0" destOrd="0" presId="urn:microsoft.com/office/officeart/2005/8/layout/list1"/>
    <dgm:cxn modelId="{801D42EC-741E-4EC4-B0DF-BA36F842DCAC}" type="presParOf" srcId="{6B498CA4-C63E-4048-A549-75629CD0BDE1}" destId="{959113B8-53D5-4AFD-898E-2C998D7FCD24}" srcOrd="1" destOrd="0" presId="urn:microsoft.com/office/officeart/2005/8/layout/list1"/>
    <dgm:cxn modelId="{6FA53184-7FDD-440D-BB49-6180980D935D}" type="presParOf" srcId="{1650847F-7104-4441-B99D-BBFE788DEDDA}" destId="{E58143E7-883E-4559-A194-74CB57E44602}" srcOrd="5" destOrd="0" presId="urn:microsoft.com/office/officeart/2005/8/layout/list1"/>
    <dgm:cxn modelId="{FFB1B6DF-9191-425B-B7A6-598B9E9CB862}" type="presParOf" srcId="{1650847F-7104-4441-B99D-BBFE788DEDDA}" destId="{237DFD95-9CD0-4D1A-9622-FE9A54A92DE7}" srcOrd="6" destOrd="0" presId="urn:microsoft.com/office/officeart/2005/8/layout/list1"/>
    <dgm:cxn modelId="{A0ABEB91-F072-42C8-B32B-4E9DD6811D03}" type="presParOf" srcId="{1650847F-7104-4441-B99D-BBFE788DEDDA}" destId="{6906666D-831B-494A-8AEF-D4A9C786E5B7}" srcOrd="7" destOrd="0" presId="urn:microsoft.com/office/officeart/2005/8/layout/list1"/>
    <dgm:cxn modelId="{0E6C184B-54E1-4621-84D0-61E9A6E8F226}" type="presParOf" srcId="{1650847F-7104-4441-B99D-BBFE788DEDDA}" destId="{0DBC1C66-7F57-419C-96CB-AF931CC1BD9B}" srcOrd="8" destOrd="0" presId="urn:microsoft.com/office/officeart/2005/8/layout/list1"/>
    <dgm:cxn modelId="{068B66D3-4E55-4576-ACDA-BA85838A1C87}" type="presParOf" srcId="{0DBC1C66-7F57-419C-96CB-AF931CC1BD9B}" destId="{6A3BA8A1-E56E-40BB-8A50-CC4BFB6109D1}" srcOrd="0" destOrd="0" presId="urn:microsoft.com/office/officeart/2005/8/layout/list1"/>
    <dgm:cxn modelId="{6603BBAF-27B9-49D3-BAFE-78990E073646}" type="presParOf" srcId="{0DBC1C66-7F57-419C-96CB-AF931CC1BD9B}" destId="{1363CA7C-2C3D-45FA-BDB1-5CF8BCF83F57}" srcOrd="1" destOrd="0" presId="urn:microsoft.com/office/officeart/2005/8/layout/list1"/>
    <dgm:cxn modelId="{C41AC560-2B82-4B99-BD75-0873AA235F20}" type="presParOf" srcId="{1650847F-7104-4441-B99D-BBFE788DEDDA}" destId="{E24FEF28-D92E-43D0-9F4F-B3A168A9904B}" srcOrd="9" destOrd="0" presId="urn:microsoft.com/office/officeart/2005/8/layout/list1"/>
    <dgm:cxn modelId="{87606457-42C5-4383-A3F8-BF8F2EEC8747}" type="presParOf" srcId="{1650847F-7104-4441-B99D-BBFE788DEDDA}" destId="{53E86A32-D438-4047-8F84-D432037DBA01}" srcOrd="10" destOrd="0" presId="urn:microsoft.com/office/officeart/2005/8/layout/list1"/>
    <dgm:cxn modelId="{015C0FCF-790E-49B0-A36D-5C69D0E37423}" type="presParOf" srcId="{1650847F-7104-4441-B99D-BBFE788DEDDA}" destId="{BEEA961F-3BAE-41F0-BDE1-A8132599392D}" srcOrd="11" destOrd="0" presId="urn:microsoft.com/office/officeart/2005/8/layout/list1"/>
    <dgm:cxn modelId="{ED40BE66-09A5-4C42-BD21-F6E8B7D105B8}" type="presParOf" srcId="{1650847F-7104-4441-B99D-BBFE788DEDDA}" destId="{229C4F62-43A4-4371-A19F-9C88418A2CF7}" srcOrd="12" destOrd="0" presId="urn:microsoft.com/office/officeart/2005/8/layout/list1"/>
    <dgm:cxn modelId="{5B47C51F-CC29-4DFB-A445-81E89936B3E6}" type="presParOf" srcId="{229C4F62-43A4-4371-A19F-9C88418A2CF7}" destId="{D000D242-71FB-4847-95A1-995C9454457B}" srcOrd="0" destOrd="0" presId="urn:microsoft.com/office/officeart/2005/8/layout/list1"/>
    <dgm:cxn modelId="{748AD447-C15C-4731-9407-2F57D63E358B}" type="presParOf" srcId="{229C4F62-43A4-4371-A19F-9C88418A2CF7}" destId="{00AD029B-88A0-4F27-8102-04AE33B0A826}" srcOrd="1" destOrd="0" presId="urn:microsoft.com/office/officeart/2005/8/layout/list1"/>
    <dgm:cxn modelId="{6198DD81-6612-4F60-B8C9-302F71A9E569}" type="presParOf" srcId="{1650847F-7104-4441-B99D-BBFE788DEDDA}" destId="{4C1C9AD5-79AB-4F98-8DF5-21B3E681B2D0}" srcOrd="13" destOrd="0" presId="urn:microsoft.com/office/officeart/2005/8/layout/list1"/>
    <dgm:cxn modelId="{3D57DCFC-CCA3-4741-B6CA-85C203D3646B}" type="presParOf" srcId="{1650847F-7104-4441-B99D-BBFE788DEDDA}" destId="{74CC4C42-7BAC-4C06-8E98-0CDAD63F8632}" srcOrd="14" destOrd="0" presId="urn:microsoft.com/office/officeart/2005/8/layout/list1"/>
    <dgm:cxn modelId="{F1EB1535-E71C-41B9-A369-0FAA5C2F9832}" type="presParOf" srcId="{1650847F-7104-4441-B99D-BBFE788DEDDA}" destId="{A20AE85D-F212-49DE-9F35-469EDE18D4EF}" srcOrd="15" destOrd="0" presId="urn:microsoft.com/office/officeart/2005/8/layout/list1"/>
    <dgm:cxn modelId="{30743E81-0856-4D59-BDFD-C2B4D3BD2B90}" type="presParOf" srcId="{1650847F-7104-4441-B99D-BBFE788DEDDA}" destId="{0733E25F-7C9A-441B-90F5-1740C4E8CFFF}" srcOrd="16" destOrd="0" presId="urn:microsoft.com/office/officeart/2005/8/layout/list1"/>
    <dgm:cxn modelId="{54D44CE5-74D4-46F0-996E-AC7DD1778907}" type="presParOf" srcId="{0733E25F-7C9A-441B-90F5-1740C4E8CFFF}" destId="{4D5227C2-DC2B-465D-99C1-C8B2738E02CE}" srcOrd="0" destOrd="0" presId="urn:microsoft.com/office/officeart/2005/8/layout/list1"/>
    <dgm:cxn modelId="{CAB63155-8C05-4BA1-805E-65C021D7BFE7}" type="presParOf" srcId="{0733E25F-7C9A-441B-90F5-1740C4E8CFFF}" destId="{4637B774-03D3-483A-97B6-0462BE4F33B3}" srcOrd="1" destOrd="0" presId="urn:microsoft.com/office/officeart/2005/8/layout/list1"/>
    <dgm:cxn modelId="{055D9178-CC34-459E-B57A-783CEBB70F44}" type="presParOf" srcId="{1650847F-7104-4441-B99D-BBFE788DEDDA}" destId="{C4B5DEE0-193B-4C34-93DF-48BBE58620CC}" srcOrd="17" destOrd="0" presId="urn:microsoft.com/office/officeart/2005/8/layout/list1"/>
    <dgm:cxn modelId="{C00A577D-2E32-467C-98E8-E9478F63B08D}" type="presParOf" srcId="{1650847F-7104-4441-B99D-BBFE788DEDDA}" destId="{1CCBA88F-3C74-495F-9DDA-B3586416FDE5}" srcOrd="18"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BB1303B-0484-4C33-B5E8-30B9AC8BAD9E}"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C9F40CB0-E67D-4A9D-B222-945B569EA6B4}">
      <dgm:prSet custT="1"/>
      <dgm:spPr/>
      <dgm:t>
        <a:bodyPr/>
        <a:lstStyle/>
        <a:p>
          <a:r>
            <a:rPr lang="en-US" sz="2000" dirty="0"/>
            <a:t>Geographic</a:t>
          </a:r>
        </a:p>
      </dgm:t>
    </dgm:pt>
    <dgm:pt modelId="{9B31801B-C625-4E74-BC6A-872BCE78569E}" type="parTrans" cxnId="{24C73245-C469-4E57-BBCB-854228B80571}">
      <dgm:prSet/>
      <dgm:spPr/>
      <dgm:t>
        <a:bodyPr/>
        <a:lstStyle/>
        <a:p>
          <a:endParaRPr lang="en-US"/>
        </a:p>
      </dgm:t>
    </dgm:pt>
    <dgm:pt modelId="{2C0E1A70-14FC-4A0C-9B5D-AFE1714663EF}" type="sibTrans" cxnId="{24C73245-C469-4E57-BBCB-854228B80571}">
      <dgm:prSet/>
      <dgm:spPr/>
      <dgm:t>
        <a:bodyPr/>
        <a:lstStyle/>
        <a:p>
          <a:endParaRPr lang="en-US"/>
        </a:p>
      </dgm:t>
    </dgm:pt>
    <dgm:pt modelId="{92DE8B73-0BBC-49E7-9989-A7BA79CA26F1}">
      <dgm:prSet/>
      <dgm:spPr/>
      <dgm:t>
        <a:bodyPr/>
        <a:lstStyle/>
        <a:p>
          <a:pPr marL="0" indent="0"/>
          <a:r>
            <a:rPr lang="en-US" dirty="0"/>
            <a:t>Units in a single geographic area</a:t>
          </a:r>
        </a:p>
      </dgm:t>
    </dgm:pt>
    <dgm:pt modelId="{7C385A84-56FA-45CC-ACAA-C10B8D7BAD73}" type="parTrans" cxnId="{906B3A29-9E11-4FE1-A12C-04205DFF48D3}">
      <dgm:prSet/>
      <dgm:spPr/>
      <dgm:t>
        <a:bodyPr/>
        <a:lstStyle/>
        <a:p>
          <a:endParaRPr lang="en-US"/>
        </a:p>
      </dgm:t>
    </dgm:pt>
    <dgm:pt modelId="{1F702589-27B0-4CA4-BE01-745B501DFD6C}" type="sibTrans" cxnId="{906B3A29-9E11-4FE1-A12C-04205DFF48D3}">
      <dgm:prSet/>
      <dgm:spPr/>
      <dgm:t>
        <a:bodyPr/>
        <a:lstStyle/>
        <a:p>
          <a:endParaRPr lang="en-US"/>
        </a:p>
      </dgm:t>
    </dgm:pt>
    <dgm:pt modelId="{EE45AAA2-401A-4049-B358-29F38D2C76B9}">
      <dgm:prSet custT="1"/>
      <dgm:spPr/>
      <dgm:t>
        <a:bodyPr/>
        <a:lstStyle/>
        <a:p>
          <a:r>
            <a:rPr lang="en-US" sz="2000" kern="1200" dirty="0">
              <a:latin typeface="+mn-lt"/>
            </a:rPr>
            <a:t>Program </a:t>
          </a:r>
          <a:r>
            <a:rPr lang="en-US" sz="2000" kern="1200" dirty="0">
              <a:latin typeface="+mn-lt"/>
              <a:ea typeface="+mn-ea"/>
              <a:cs typeface="+mn-cs"/>
            </a:rPr>
            <a:t>Specific</a:t>
          </a:r>
        </a:p>
      </dgm:t>
    </dgm:pt>
    <dgm:pt modelId="{BD319F9C-7303-49AA-A0AF-297AA025A65B}" type="parTrans" cxnId="{3127BFB4-A85A-49C2-A037-8CEE74460A23}">
      <dgm:prSet/>
      <dgm:spPr/>
      <dgm:t>
        <a:bodyPr/>
        <a:lstStyle/>
        <a:p>
          <a:endParaRPr lang="en-US"/>
        </a:p>
      </dgm:t>
    </dgm:pt>
    <dgm:pt modelId="{E8E1143F-7BE6-4C75-8FF2-EE9EC5E17B04}" type="sibTrans" cxnId="{3127BFB4-A85A-49C2-A037-8CEE74460A23}">
      <dgm:prSet/>
      <dgm:spPr/>
      <dgm:t>
        <a:bodyPr/>
        <a:lstStyle/>
        <a:p>
          <a:endParaRPr lang="en-US"/>
        </a:p>
      </dgm:t>
    </dgm:pt>
    <dgm:pt modelId="{3E2D037E-7B21-4E91-8360-9F58D15CD01B}">
      <dgm:prSet/>
      <dgm:spPr/>
      <dgm:t>
        <a:bodyPr/>
        <a:lstStyle/>
        <a:p>
          <a:r>
            <a:rPr lang="en-US" dirty="0"/>
            <a:t>One program type assigned (e.g. only troops)</a:t>
          </a:r>
        </a:p>
      </dgm:t>
    </dgm:pt>
    <dgm:pt modelId="{F102767A-2B48-469C-99EC-7E6D6F085B28}" type="parTrans" cxnId="{33A25A02-59F4-43D9-80EF-D482B667BF84}">
      <dgm:prSet/>
      <dgm:spPr/>
      <dgm:t>
        <a:bodyPr/>
        <a:lstStyle/>
        <a:p>
          <a:endParaRPr lang="en-US"/>
        </a:p>
      </dgm:t>
    </dgm:pt>
    <dgm:pt modelId="{99A204E9-92C4-48B1-9C3B-593D906BB271}" type="sibTrans" cxnId="{33A25A02-59F4-43D9-80EF-D482B667BF84}">
      <dgm:prSet/>
      <dgm:spPr/>
      <dgm:t>
        <a:bodyPr/>
        <a:lstStyle/>
        <a:p>
          <a:endParaRPr lang="en-US"/>
        </a:p>
      </dgm:t>
    </dgm:pt>
    <dgm:pt modelId="{C991A480-27F9-4138-B6AC-2525DDB01BA7}">
      <dgm:prSet custT="1"/>
      <dgm:spPr/>
      <dgm:t>
        <a:bodyPr/>
        <a:lstStyle/>
        <a:p>
          <a:r>
            <a:rPr lang="en-US" sz="2000" dirty="0"/>
            <a:t>Unit Metrics</a:t>
          </a:r>
        </a:p>
      </dgm:t>
    </dgm:pt>
    <dgm:pt modelId="{9DD44892-FF00-4DCB-B9F8-F501E5777301}" type="parTrans" cxnId="{86D106E9-0C60-4F7E-93CB-26E6DB2334C5}">
      <dgm:prSet/>
      <dgm:spPr/>
      <dgm:t>
        <a:bodyPr/>
        <a:lstStyle/>
        <a:p>
          <a:endParaRPr lang="en-US"/>
        </a:p>
      </dgm:t>
    </dgm:pt>
    <dgm:pt modelId="{3EB9B91D-F3C5-4E6B-8E4B-E2D71009C229}" type="sibTrans" cxnId="{86D106E9-0C60-4F7E-93CB-26E6DB2334C5}">
      <dgm:prSet/>
      <dgm:spPr/>
      <dgm:t>
        <a:bodyPr/>
        <a:lstStyle/>
        <a:p>
          <a:endParaRPr lang="en-US"/>
        </a:p>
      </dgm:t>
    </dgm:pt>
    <dgm:pt modelId="{A204AD66-7BC0-4EE1-A319-B9D96589DEB1}">
      <dgm:prSet/>
      <dgm:spPr/>
      <dgm:t>
        <a:bodyPr/>
        <a:lstStyle/>
        <a:p>
          <a:r>
            <a:rPr lang="en-US" dirty="0"/>
            <a:t>Units with similar metric indicators and needs (based on new connection guides and commissioner tools)</a:t>
          </a:r>
        </a:p>
      </dgm:t>
    </dgm:pt>
    <dgm:pt modelId="{EE43D520-8AA5-4058-97B8-234ED592EB1F}" type="parTrans" cxnId="{C59F30CD-4180-4678-8D9E-6402BE900AD7}">
      <dgm:prSet/>
      <dgm:spPr/>
      <dgm:t>
        <a:bodyPr/>
        <a:lstStyle/>
        <a:p>
          <a:endParaRPr lang="en-US"/>
        </a:p>
      </dgm:t>
    </dgm:pt>
    <dgm:pt modelId="{6D9C2E26-E2A1-4766-8727-6E07278CF2C2}" type="sibTrans" cxnId="{C59F30CD-4180-4678-8D9E-6402BE900AD7}">
      <dgm:prSet/>
      <dgm:spPr/>
      <dgm:t>
        <a:bodyPr/>
        <a:lstStyle/>
        <a:p>
          <a:endParaRPr lang="en-US"/>
        </a:p>
      </dgm:t>
    </dgm:pt>
    <dgm:pt modelId="{552DD54A-AF68-4643-B928-09AAAEF8AAB3}">
      <dgm:prSet custT="1"/>
      <dgm:spPr/>
      <dgm:t>
        <a:bodyPr/>
        <a:lstStyle/>
        <a:p>
          <a:r>
            <a:rPr lang="en-US" sz="2000" dirty="0"/>
            <a:t>Joint Team</a:t>
          </a:r>
        </a:p>
      </dgm:t>
    </dgm:pt>
    <dgm:pt modelId="{481514D2-AC04-4AEA-86BC-5746035AA7AF}" type="parTrans" cxnId="{3F0F1129-DB3D-45D7-9CA1-D457011F2BBF}">
      <dgm:prSet/>
      <dgm:spPr/>
      <dgm:t>
        <a:bodyPr/>
        <a:lstStyle/>
        <a:p>
          <a:endParaRPr lang="en-US"/>
        </a:p>
      </dgm:t>
    </dgm:pt>
    <dgm:pt modelId="{92458031-36A6-4DC7-82E2-D3B3D5B93EC5}" type="sibTrans" cxnId="{3F0F1129-DB3D-45D7-9CA1-D457011F2BBF}">
      <dgm:prSet/>
      <dgm:spPr/>
      <dgm:t>
        <a:bodyPr/>
        <a:lstStyle/>
        <a:p>
          <a:endParaRPr lang="en-US"/>
        </a:p>
      </dgm:t>
    </dgm:pt>
    <dgm:pt modelId="{10070AE0-7338-479A-9A4E-B344383F0CA4}">
      <dgm:prSet/>
      <dgm:spPr/>
      <dgm:t>
        <a:bodyPr/>
        <a:lstStyle/>
        <a:p>
          <a:r>
            <a:rPr lang="en-US"/>
            <a:t>Team approach to support units</a:t>
          </a:r>
        </a:p>
      </dgm:t>
    </dgm:pt>
    <dgm:pt modelId="{F5D4C233-68DA-4D73-934F-083BE5B1F70A}" type="parTrans" cxnId="{AF4F98D5-602E-4C50-A20F-BC59861128F9}">
      <dgm:prSet/>
      <dgm:spPr/>
      <dgm:t>
        <a:bodyPr/>
        <a:lstStyle/>
        <a:p>
          <a:endParaRPr lang="en-US"/>
        </a:p>
      </dgm:t>
    </dgm:pt>
    <dgm:pt modelId="{72478CC3-7E30-4A67-B3E4-FA20F5496F4B}" type="sibTrans" cxnId="{AF4F98D5-602E-4C50-A20F-BC59861128F9}">
      <dgm:prSet/>
      <dgm:spPr/>
      <dgm:t>
        <a:bodyPr/>
        <a:lstStyle/>
        <a:p>
          <a:endParaRPr lang="en-US"/>
        </a:p>
      </dgm:t>
    </dgm:pt>
    <dgm:pt modelId="{CE39C420-FB9A-4D69-B41C-0712FA81C7AA}">
      <dgm:prSet custT="1"/>
      <dgm:spPr/>
      <dgm:t>
        <a:bodyPr/>
        <a:lstStyle/>
        <a:p>
          <a:r>
            <a:rPr lang="en-US" sz="2000" dirty="0"/>
            <a:t>Specialist</a:t>
          </a:r>
        </a:p>
      </dgm:t>
    </dgm:pt>
    <dgm:pt modelId="{FAAEACFF-1354-4E32-9657-9CCAEE1864D6}" type="parTrans" cxnId="{9CBDF15B-D25F-4D63-B3D3-D43BF33A5462}">
      <dgm:prSet/>
      <dgm:spPr/>
      <dgm:t>
        <a:bodyPr/>
        <a:lstStyle/>
        <a:p>
          <a:endParaRPr lang="en-US"/>
        </a:p>
      </dgm:t>
    </dgm:pt>
    <dgm:pt modelId="{418701F9-8D06-4A0E-B594-7BED5CBFC481}" type="sibTrans" cxnId="{9CBDF15B-D25F-4D63-B3D3-D43BF33A5462}">
      <dgm:prSet/>
      <dgm:spPr/>
      <dgm:t>
        <a:bodyPr/>
        <a:lstStyle/>
        <a:p>
          <a:endParaRPr lang="en-US"/>
        </a:p>
      </dgm:t>
    </dgm:pt>
    <dgm:pt modelId="{CB3B10AA-7274-4E27-B9ED-A995990D5044}">
      <dgm:prSet/>
      <dgm:spPr/>
      <dgm:t>
        <a:bodyPr/>
        <a:lstStyle/>
        <a:p>
          <a:r>
            <a:rPr lang="en-US"/>
            <a:t>Specialist focusing on a topic like budget or program</a:t>
          </a:r>
        </a:p>
      </dgm:t>
    </dgm:pt>
    <dgm:pt modelId="{DA993FCA-1DAC-42DA-82F0-ED053F49CD97}" type="parTrans" cxnId="{C9C1A667-1ED5-42A4-8C8D-9E11944409CE}">
      <dgm:prSet/>
      <dgm:spPr/>
      <dgm:t>
        <a:bodyPr/>
        <a:lstStyle/>
        <a:p>
          <a:endParaRPr lang="en-US"/>
        </a:p>
      </dgm:t>
    </dgm:pt>
    <dgm:pt modelId="{677A3119-603B-4B3B-A02E-D4D6D619D17C}" type="sibTrans" cxnId="{C9C1A667-1ED5-42A4-8C8D-9E11944409CE}">
      <dgm:prSet/>
      <dgm:spPr/>
      <dgm:t>
        <a:bodyPr/>
        <a:lstStyle/>
        <a:p>
          <a:endParaRPr lang="en-US"/>
        </a:p>
      </dgm:t>
    </dgm:pt>
    <dgm:pt modelId="{77AEA548-E925-46F5-AFCF-D920B9CB4AE4}" type="pres">
      <dgm:prSet presAssocID="{1BB1303B-0484-4C33-B5E8-30B9AC8BAD9E}" presName="vert0" presStyleCnt="0">
        <dgm:presLayoutVars>
          <dgm:dir/>
          <dgm:animOne val="branch"/>
          <dgm:animLvl val="lvl"/>
        </dgm:presLayoutVars>
      </dgm:prSet>
      <dgm:spPr/>
    </dgm:pt>
    <dgm:pt modelId="{7197E001-5B1E-46A5-A3A5-5FBF588FA0EA}" type="pres">
      <dgm:prSet presAssocID="{C9F40CB0-E67D-4A9D-B222-945B569EA6B4}" presName="thickLine" presStyleLbl="alignNode1" presStyleIdx="0" presStyleCnt="5"/>
      <dgm:spPr/>
    </dgm:pt>
    <dgm:pt modelId="{EBCC4AD5-A7A9-45B1-A1F6-CE61836AA090}" type="pres">
      <dgm:prSet presAssocID="{C9F40CB0-E67D-4A9D-B222-945B569EA6B4}" presName="horz1" presStyleCnt="0"/>
      <dgm:spPr/>
    </dgm:pt>
    <dgm:pt modelId="{11F9CCDF-4FDB-4D7D-BD7F-AD2E858C70B6}" type="pres">
      <dgm:prSet presAssocID="{C9F40CB0-E67D-4A9D-B222-945B569EA6B4}" presName="tx1" presStyleLbl="revTx" presStyleIdx="0" presStyleCnt="10" custScaleX="161122"/>
      <dgm:spPr/>
    </dgm:pt>
    <dgm:pt modelId="{B82A4A93-2C17-4B13-9796-E91093E53D6A}" type="pres">
      <dgm:prSet presAssocID="{C9F40CB0-E67D-4A9D-B222-945B569EA6B4}" presName="vert1" presStyleCnt="0"/>
      <dgm:spPr/>
    </dgm:pt>
    <dgm:pt modelId="{36291FE2-C1DD-4BEF-B32F-DCD26434B2E0}" type="pres">
      <dgm:prSet presAssocID="{92DE8B73-0BBC-49E7-9989-A7BA79CA26F1}" presName="vertSpace2a" presStyleCnt="0"/>
      <dgm:spPr/>
    </dgm:pt>
    <dgm:pt modelId="{C2C0A92F-6479-42A1-99B7-F2BC6C9523D7}" type="pres">
      <dgm:prSet presAssocID="{92DE8B73-0BBC-49E7-9989-A7BA79CA26F1}" presName="horz2" presStyleCnt="0"/>
      <dgm:spPr/>
    </dgm:pt>
    <dgm:pt modelId="{E4A62477-8BC1-4E17-A109-AF9909D62FDF}" type="pres">
      <dgm:prSet presAssocID="{92DE8B73-0BBC-49E7-9989-A7BA79CA26F1}" presName="horzSpace2" presStyleCnt="0"/>
      <dgm:spPr/>
    </dgm:pt>
    <dgm:pt modelId="{24865364-7441-41F0-8972-FEB7964095B9}" type="pres">
      <dgm:prSet presAssocID="{92DE8B73-0BBC-49E7-9989-A7BA79CA26F1}" presName="tx2" presStyleLbl="revTx" presStyleIdx="1" presStyleCnt="10"/>
      <dgm:spPr/>
    </dgm:pt>
    <dgm:pt modelId="{57D723E3-3A48-4F7B-BB50-C96A57C2EEB3}" type="pres">
      <dgm:prSet presAssocID="{92DE8B73-0BBC-49E7-9989-A7BA79CA26F1}" presName="vert2" presStyleCnt="0"/>
      <dgm:spPr/>
    </dgm:pt>
    <dgm:pt modelId="{404F8492-5186-46B1-8438-C9A9BE725B8D}" type="pres">
      <dgm:prSet presAssocID="{92DE8B73-0BBC-49E7-9989-A7BA79CA26F1}" presName="thinLine2b" presStyleLbl="callout" presStyleIdx="0" presStyleCnt="5"/>
      <dgm:spPr/>
    </dgm:pt>
    <dgm:pt modelId="{6AAC1271-838D-457C-BB03-A3C41ED0111A}" type="pres">
      <dgm:prSet presAssocID="{92DE8B73-0BBC-49E7-9989-A7BA79CA26F1}" presName="vertSpace2b" presStyleCnt="0"/>
      <dgm:spPr/>
    </dgm:pt>
    <dgm:pt modelId="{88996DF8-5901-41FF-9F65-D855AB0FBE3B}" type="pres">
      <dgm:prSet presAssocID="{EE45AAA2-401A-4049-B358-29F38D2C76B9}" presName="thickLine" presStyleLbl="alignNode1" presStyleIdx="1" presStyleCnt="5"/>
      <dgm:spPr/>
    </dgm:pt>
    <dgm:pt modelId="{0DE9DA45-AD8C-4624-8C0F-9146AB1EC407}" type="pres">
      <dgm:prSet presAssocID="{EE45AAA2-401A-4049-B358-29F38D2C76B9}" presName="horz1" presStyleCnt="0"/>
      <dgm:spPr/>
    </dgm:pt>
    <dgm:pt modelId="{B9571808-C6B8-4E58-B788-12B7A907042C}" type="pres">
      <dgm:prSet presAssocID="{EE45AAA2-401A-4049-B358-29F38D2C76B9}" presName="tx1" presStyleLbl="revTx" presStyleIdx="2" presStyleCnt="10" custScaleX="161122"/>
      <dgm:spPr/>
    </dgm:pt>
    <dgm:pt modelId="{10C14B3E-4057-49EA-884D-F6CE9489CAF6}" type="pres">
      <dgm:prSet presAssocID="{EE45AAA2-401A-4049-B358-29F38D2C76B9}" presName="vert1" presStyleCnt="0"/>
      <dgm:spPr/>
    </dgm:pt>
    <dgm:pt modelId="{11E08A1F-D41C-442E-A7F4-419140F1D4D7}" type="pres">
      <dgm:prSet presAssocID="{3E2D037E-7B21-4E91-8360-9F58D15CD01B}" presName="vertSpace2a" presStyleCnt="0"/>
      <dgm:spPr/>
    </dgm:pt>
    <dgm:pt modelId="{68CFC5C3-EF90-46B6-9B92-F11F1D952828}" type="pres">
      <dgm:prSet presAssocID="{3E2D037E-7B21-4E91-8360-9F58D15CD01B}" presName="horz2" presStyleCnt="0"/>
      <dgm:spPr/>
    </dgm:pt>
    <dgm:pt modelId="{7BD977CA-92AE-47C3-99A8-9F46F427CFF9}" type="pres">
      <dgm:prSet presAssocID="{3E2D037E-7B21-4E91-8360-9F58D15CD01B}" presName="horzSpace2" presStyleCnt="0"/>
      <dgm:spPr/>
    </dgm:pt>
    <dgm:pt modelId="{D4D3BBB8-2034-4ABB-BF42-6F00567D0710}" type="pres">
      <dgm:prSet presAssocID="{3E2D037E-7B21-4E91-8360-9F58D15CD01B}" presName="tx2" presStyleLbl="revTx" presStyleIdx="3" presStyleCnt="10"/>
      <dgm:spPr/>
    </dgm:pt>
    <dgm:pt modelId="{2374889C-E06F-47DD-94AF-3EA0519DD8F2}" type="pres">
      <dgm:prSet presAssocID="{3E2D037E-7B21-4E91-8360-9F58D15CD01B}" presName="vert2" presStyleCnt="0"/>
      <dgm:spPr/>
    </dgm:pt>
    <dgm:pt modelId="{F5321EE7-7C23-4467-9054-10BD37BB8C05}" type="pres">
      <dgm:prSet presAssocID="{3E2D037E-7B21-4E91-8360-9F58D15CD01B}" presName="thinLine2b" presStyleLbl="callout" presStyleIdx="1" presStyleCnt="5"/>
      <dgm:spPr/>
    </dgm:pt>
    <dgm:pt modelId="{845CEB14-977E-4AFC-9DC0-0D08B6D130BB}" type="pres">
      <dgm:prSet presAssocID="{3E2D037E-7B21-4E91-8360-9F58D15CD01B}" presName="vertSpace2b" presStyleCnt="0"/>
      <dgm:spPr/>
    </dgm:pt>
    <dgm:pt modelId="{B581DE7A-8788-4299-AC70-5282F4A2882F}" type="pres">
      <dgm:prSet presAssocID="{C991A480-27F9-4138-B6AC-2525DDB01BA7}" presName="thickLine" presStyleLbl="alignNode1" presStyleIdx="2" presStyleCnt="5"/>
      <dgm:spPr/>
    </dgm:pt>
    <dgm:pt modelId="{0B13DF39-8C02-4367-9ABF-3C4F770BF8AD}" type="pres">
      <dgm:prSet presAssocID="{C991A480-27F9-4138-B6AC-2525DDB01BA7}" presName="horz1" presStyleCnt="0"/>
      <dgm:spPr/>
    </dgm:pt>
    <dgm:pt modelId="{27E21E9B-2899-4925-B211-2A10A37F5984}" type="pres">
      <dgm:prSet presAssocID="{C991A480-27F9-4138-B6AC-2525DDB01BA7}" presName="tx1" presStyleLbl="revTx" presStyleIdx="4" presStyleCnt="10" custScaleX="161122"/>
      <dgm:spPr/>
    </dgm:pt>
    <dgm:pt modelId="{BE6DA54F-C407-444E-BB2E-090ECAC51A03}" type="pres">
      <dgm:prSet presAssocID="{C991A480-27F9-4138-B6AC-2525DDB01BA7}" presName="vert1" presStyleCnt="0"/>
      <dgm:spPr/>
    </dgm:pt>
    <dgm:pt modelId="{3B4DDEBF-DA0F-4173-9289-9632DC471C99}" type="pres">
      <dgm:prSet presAssocID="{A204AD66-7BC0-4EE1-A319-B9D96589DEB1}" presName="vertSpace2a" presStyleCnt="0"/>
      <dgm:spPr/>
    </dgm:pt>
    <dgm:pt modelId="{694185A1-CAA9-448B-844E-E30C440F157F}" type="pres">
      <dgm:prSet presAssocID="{A204AD66-7BC0-4EE1-A319-B9D96589DEB1}" presName="horz2" presStyleCnt="0"/>
      <dgm:spPr/>
    </dgm:pt>
    <dgm:pt modelId="{D5BB94D4-E6C9-447F-BCBD-C18F82D0561F}" type="pres">
      <dgm:prSet presAssocID="{A204AD66-7BC0-4EE1-A319-B9D96589DEB1}" presName="horzSpace2" presStyleCnt="0"/>
      <dgm:spPr/>
    </dgm:pt>
    <dgm:pt modelId="{B6F4CAA2-0EC0-4D32-B646-2FD7AFCB2BE0}" type="pres">
      <dgm:prSet presAssocID="{A204AD66-7BC0-4EE1-A319-B9D96589DEB1}" presName="tx2" presStyleLbl="revTx" presStyleIdx="5" presStyleCnt="10"/>
      <dgm:spPr/>
    </dgm:pt>
    <dgm:pt modelId="{8584496F-0B5C-4B21-A9B7-CF139FE7BE3F}" type="pres">
      <dgm:prSet presAssocID="{A204AD66-7BC0-4EE1-A319-B9D96589DEB1}" presName="vert2" presStyleCnt="0"/>
      <dgm:spPr/>
    </dgm:pt>
    <dgm:pt modelId="{67BC357A-0815-4460-AAF3-7EE09B73CC33}" type="pres">
      <dgm:prSet presAssocID="{A204AD66-7BC0-4EE1-A319-B9D96589DEB1}" presName="thinLine2b" presStyleLbl="callout" presStyleIdx="2" presStyleCnt="5"/>
      <dgm:spPr/>
    </dgm:pt>
    <dgm:pt modelId="{A085425F-E893-4129-96D4-3D89AC62DC00}" type="pres">
      <dgm:prSet presAssocID="{A204AD66-7BC0-4EE1-A319-B9D96589DEB1}" presName="vertSpace2b" presStyleCnt="0"/>
      <dgm:spPr/>
    </dgm:pt>
    <dgm:pt modelId="{B324C38E-0908-4CDE-8EEC-5071DA79D270}" type="pres">
      <dgm:prSet presAssocID="{552DD54A-AF68-4643-B928-09AAAEF8AAB3}" presName="thickLine" presStyleLbl="alignNode1" presStyleIdx="3" presStyleCnt="5"/>
      <dgm:spPr/>
    </dgm:pt>
    <dgm:pt modelId="{A3B19739-9D0C-4F4E-B5C5-9930CD19C4F0}" type="pres">
      <dgm:prSet presAssocID="{552DD54A-AF68-4643-B928-09AAAEF8AAB3}" presName="horz1" presStyleCnt="0"/>
      <dgm:spPr/>
    </dgm:pt>
    <dgm:pt modelId="{79D57A84-9F28-474E-A152-5F9660E57300}" type="pres">
      <dgm:prSet presAssocID="{552DD54A-AF68-4643-B928-09AAAEF8AAB3}" presName="tx1" presStyleLbl="revTx" presStyleIdx="6" presStyleCnt="10" custScaleX="161122"/>
      <dgm:spPr/>
    </dgm:pt>
    <dgm:pt modelId="{A95331C9-49E4-43BD-9A9A-C1DCA58CF51F}" type="pres">
      <dgm:prSet presAssocID="{552DD54A-AF68-4643-B928-09AAAEF8AAB3}" presName="vert1" presStyleCnt="0"/>
      <dgm:spPr/>
    </dgm:pt>
    <dgm:pt modelId="{5D47116B-CDB3-45F6-B8AC-5EBDF5BDCB80}" type="pres">
      <dgm:prSet presAssocID="{10070AE0-7338-479A-9A4E-B344383F0CA4}" presName="vertSpace2a" presStyleCnt="0"/>
      <dgm:spPr/>
    </dgm:pt>
    <dgm:pt modelId="{DA10EB02-B07E-4F05-AC52-AF7D79DBB0A1}" type="pres">
      <dgm:prSet presAssocID="{10070AE0-7338-479A-9A4E-B344383F0CA4}" presName="horz2" presStyleCnt="0"/>
      <dgm:spPr/>
    </dgm:pt>
    <dgm:pt modelId="{5829B28C-0D9E-4032-9A4C-78B6209E386D}" type="pres">
      <dgm:prSet presAssocID="{10070AE0-7338-479A-9A4E-B344383F0CA4}" presName="horzSpace2" presStyleCnt="0"/>
      <dgm:spPr/>
    </dgm:pt>
    <dgm:pt modelId="{B111761F-5CFD-4EB2-A02E-16367A34279B}" type="pres">
      <dgm:prSet presAssocID="{10070AE0-7338-479A-9A4E-B344383F0CA4}" presName="tx2" presStyleLbl="revTx" presStyleIdx="7" presStyleCnt="10"/>
      <dgm:spPr/>
    </dgm:pt>
    <dgm:pt modelId="{9B45414B-524B-442C-AFF7-25A67581C4E1}" type="pres">
      <dgm:prSet presAssocID="{10070AE0-7338-479A-9A4E-B344383F0CA4}" presName="vert2" presStyleCnt="0"/>
      <dgm:spPr/>
    </dgm:pt>
    <dgm:pt modelId="{37D5FC02-E189-4E4A-922F-38478A841B0F}" type="pres">
      <dgm:prSet presAssocID="{10070AE0-7338-479A-9A4E-B344383F0CA4}" presName="thinLine2b" presStyleLbl="callout" presStyleIdx="3" presStyleCnt="5"/>
      <dgm:spPr/>
    </dgm:pt>
    <dgm:pt modelId="{3C5D5484-71F9-4BAC-A7F5-3D93468FF057}" type="pres">
      <dgm:prSet presAssocID="{10070AE0-7338-479A-9A4E-B344383F0CA4}" presName="vertSpace2b" presStyleCnt="0"/>
      <dgm:spPr/>
    </dgm:pt>
    <dgm:pt modelId="{1F45E9B2-5BBF-40C5-832A-938FDAB44365}" type="pres">
      <dgm:prSet presAssocID="{CE39C420-FB9A-4D69-B41C-0712FA81C7AA}" presName="thickLine" presStyleLbl="alignNode1" presStyleIdx="4" presStyleCnt="5"/>
      <dgm:spPr/>
    </dgm:pt>
    <dgm:pt modelId="{02516E93-D23A-4BCF-8CBC-5AADA805E05D}" type="pres">
      <dgm:prSet presAssocID="{CE39C420-FB9A-4D69-B41C-0712FA81C7AA}" presName="horz1" presStyleCnt="0"/>
      <dgm:spPr/>
    </dgm:pt>
    <dgm:pt modelId="{1F41B155-4B69-4E3D-8115-530F63E2BB2D}" type="pres">
      <dgm:prSet presAssocID="{CE39C420-FB9A-4D69-B41C-0712FA81C7AA}" presName="tx1" presStyleLbl="revTx" presStyleIdx="8" presStyleCnt="10" custScaleX="161122"/>
      <dgm:spPr/>
    </dgm:pt>
    <dgm:pt modelId="{5EDB1647-002F-4C87-BE45-B325DE20719C}" type="pres">
      <dgm:prSet presAssocID="{CE39C420-FB9A-4D69-B41C-0712FA81C7AA}" presName="vert1" presStyleCnt="0"/>
      <dgm:spPr/>
    </dgm:pt>
    <dgm:pt modelId="{B901F714-ABA2-48F8-B1C8-2FAACEED6B41}" type="pres">
      <dgm:prSet presAssocID="{CB3B10AA-7274-4E27-B9ED-A995990D5044}" presName="vertSpace2a" presStyleCnt="0"/>
      <dgm:spPr/>
    </dgm:pt>
    <dgm:pt modelId="{2A08C4FF-3F55-4F6F-B758-291586C16788}" type="pres">
      <dgm:prSet presAssocID="{CB3B10AA-7274-4E27-B9ED-A995990D5044}" presName="horz2" presStyleCnt="0"/>
      <dgm:spPr/>
    </dgm:pt>
    <dgm:pt modelId="{B7FB8050-D38D-4333-9DAA-CBEE28274A54}" type="pres">
      <dgm:prSet presAssocID="{CB3B10AA-7274-4E27-B9ED-A995990D5044}" presName="horzSpace2" presStyleCnt="0"/>
      <dgm:spPr/>
    </dgm:pt>
    <dgm:pt modelId="{9A541E28-D6D5-4F5B-AB86-700DEC7F6597}" type="pres">
      <dgm:prSet presAssocID="{CB3B10AA-7274-4E27-B9ED-A995990D5044}" presName="tx2" presStyleLbl="revTx" presStyleIdx="9" presStyleCnt="10"/>
      <dgm:spPr/>
    </dgm:pt>
    <dgm:pt modelId="{3321D52F-B89D-43FF-A07A-EF01CA8F8E40}" type="pres">
      <dgm:prSet presAssocID="{CB3B10AA-7274-4E27-B9ED-A995990D5044}" presName="vert2" presStyleCnt="0"/>
      <dgm:spPr/>
    </dgm:pt>
    <dgm:pt modelId="{B8D82950-8FA7-431B-82CE-9869DCFC55D5}" type="pres">
      <dgm:prSet presAssocID="{CB3B10AA-7274-4E27-B9ED-A995990D5044}" presName="thinLine2b" presStyleLbl="callout" presStyleIdx="4" presStyleCnt="5"/>
      <dgm:spPr/>
    </dgm:pt>
    <dgm:pt modelId="{8569CF45-B062-4414-917E-CFEBAA316433}" type="pres">
      <dgm:prSet presAssocID="{CB3B10AA-7274-4E27-B9ED-A995990D5044}" presName="vertSpace2b" presStyleCnt="0"/>
      <dgm:spPr/>
    </dgm:pt>
  </dgm:ptLst>
  <dgm:cxnLst>
    <dgm:cxn modelId="{33A25A02-59F4-43D9-80EF-D482B667BF84}" srcId="{EE45AAA2-401A-4049-B358-29F38D2C76B9}" destId="{3E2D037E-7B21-4E91-8360-9F58D15CD01B}" srcOrd="0" destOrd="0" parTransId="{F102767A-2B48-469C-99EC-7E6D6F085B28}" sibTransId="{99A204E9-92C4-48B1-9C3B-593D906BB271}"/>
    <dgm:cxn modelId="{E625190D-89BA-4650-AB69-76C1563FC369}" type="presOf" srcId="{3E2D037E-7B21-4E91-8360-9F58D15CD01B}" destId="{D4D3BBB8-2034-4ABB-BF42-6F00567D0710}" srcOrd="0" destOrd="0" presId="urn:microsoft.com/office/officeart/2008/layout/LinedList"/>
    <dgm:cxn modelId="{54D0E818-6BE2-44C3-936B-BEAD8AAB5F0E}" type="presOf" srcId="{1BB1303B-0484-4C33-B5E8-30B9AC8BAD9E}" destId="{77AEA548-E925-46F5-AFCF-D920B9CB4AE4}" srcOrd="0" destOrd="0" presId="urn:microsoft.com/office/officeart/2008/layout/LinedList"/>
    <dgm:cxn modelId="{3F0F1129-DB3D-45D7-9CA1-D457011F2BBF}" srcId="{1BB1303B-0484-4C33-B5E8-30B9AC8BAD9E}" destId="{552DD54A-AF68-4643-B928-09AAAEF8AAB3}" srcOrd="3" destOrd="0" parTransId="{481514D2-AC04-4AEA-86BC-5746035AA7AF}" sibTransId="{92458031-36A6-4DC7-82E2-D3B3D5B93EC5}"/>
    <dgm:cxn modelId="{906B3A29-9E11-4FE1-A12C-04205DFF48D3}" srcId="{C9F40CB0-E67D-4A9D-B222-945B569EA6B4}" destId="{92DE8B73-0BBC-49E7-9989-A7BA79CA26F1}" srcOrd="0" destOrd="0" parTransId="{7C385A84-56FA-45CC-ACAA-C10B8D7BAD73}" sibTransId="{1F702589-27B0-4CA4-BE01-745B501DFD6C}"/>
    <dgm:cxn modelId="{4DC56136-7100-4DF4-84D9-B5EEEECB80AF}" type="presOf" srcId="{CB3B10AA-7274-4E27-B9ED-A995990D5044}" destId="{9A541E28-D6D5-4F5B-AB86-700DEC7F6597}" srcOrd="0" destOrd="0" presId="urn:microsoft.com/office/officeart/2008/layout/LinedList"/>
    <dgm:cxn modelId="{9CBDF15B-D25F-4D63-B3D3-D43BF33A5462}" srcId="{1BB1303B-0484-4C33-B5E8-30B9AC8BAD9E}" destId="{CE39C420-FB9A-4D69-B41C-0712FA81C7AA}" srcOrd="4" destOrd="0" parTransId="{FAAEACFF-1354-4E32-9657-9CCAEE1864D6}" sibTransId="{418701F9-8D06-4A0E-B594-7BED5CBFC481}"/>
    <dgm:cxn modelId="{24C73245-C469-4E57-BBCB-854228B80571}" srcId="{1BB1303B-0484-4C33-B5E8-30B9AC8BAD9E}" destId="{C9F40CB0-E67D-4A9D-B222-945B569EA6B4}" srcOrd="0" destOrd="0" parTransId="{9B31801B-C625-4E74-BC6A-872BCE78569E}" sibTransId="{2C0E1A70-14FC-4A0C-9B5D-AFE1714663EF}"/>
    <dgm:cxn modelId="{58545846-E9B8-4661-9EFF-677948DAD643}" type="presOf" srcId="{EE45AAA2-401A-4049-B358-29F38D2C76B9}" destId="{B9571808-C6B8-4E58-B788-12B7A907042C}" srcOrd="0" destOrd="0" presId="urn:microsoft.com/office/officeart/2008/layout/LinedList"/>
    <dgm:cxn modelId="{C9C1A667-1ED5-42A4-8C8D-9E11944409CE}" srcId="{CE39C420-FB9A-4D69-B41C-0712FA81C7AA}" destId="{CB3B10AA-7274-4E27-B9ED-A995990D5044}" srcOrd="0" destOrd="0" parTransId="{DA993FCA-1DAC-42DA-82F0-ED053F49CD97}" sibTransId="{677A3119-603B-4B3B-A02E-D4D6D619D17C}"/>
    <dgm:cxn modelId="{467E494C-D58B-4304-8DD7-2ABD11F15804}" type="presOf" srcId="{92DE8B73-0BBC-49E7-9989-A7BA79CA26F1}" destId="{24865364-7441-41F0-8972-FEB7964095B9}" srcOrd="0" destOrd="0" presId="urn:microsoft.com/office/officeart/2008/layout/LinedList"/>
    <dgm:cxn modelId="{4A9AD2A7-2E76-4076-A8DB-E8DB4101E21D}" type="presOf" srcId="{C991A480-27F9-4138-B6AC-2525DDB01BA7}" destId="{27E21E9B-2899-4925-B211-2A10A37F5984}" srcOrd="0" destOrd="0" presId="urn:microsoft.com/office/officeart/2008/layout/LinedList"/>
    <dgm:cxn modelId="{CEBA1CAF-B25C-4305-B062-D4B4A7019994}" type="presOf" srcId="{CE39C420-FB9A-4D69-B41C-0712FA81C7AA}" destId="{1F41B155-4B69-4E3D-8115-530F63E2BB2D}" srcOrd="0" destOrd="0" presId="urn:microsoft.com/office/officeart/2008/layout/LinedList"/>
    <dgm:cxn modelId="{3127BFB4-A85A-49C2-A037-8CEE74460A23}" srcId="{1BB1303B-0484-4C33-B5E8-30B9AC8BAD9E}" destId="{EE45AAA2-401A-4049-B358-29F38D2C76B9}" srcOrd="1" destOrd="0" parTransId="{BD319F9C-7303-49AA-A0AF-297AA025A65B}" sibTransId="{E8E1143F-7BE6-4C75-8FF2-EE9EC5E17B04}"/>
    <dgm:cxn modelId="{A7BCF0B9-EBBB-4009-9DA5-19E043753807}" type="presOf" srcId="{552DD54A-AF68-4643-B928-09AAAEF8AAB3}" destId="{79D57A84-9F28-474E-A152-5F9660E57300}" srcOrd="0" destOrd="0" presId="urn:microsoft.com/office/officeart/2008/layout/LinedList"/>
    <dgm:cxn modelId="{C59F30CD-4180-4678-8D9E-6402BE900AD7}" srcId="{C991A480-27F9-4138-B6AC-2525DDB01BA7}" destId="{A204AD66-7BC0-4EE1-A319-B9D96589DEB1}" srcOrd="0" destOrd="0" parTransId="{EE43D520-8AA5-4058-97B8-234ED592EB1F}" sibTransId="{6D9C2E26-E2A1-4766-8727-6E07278CF2C2}"/>
    <dgm:cxn modelId="{AF4F98D5-602E-4C50-A20F-BC59861128F9}" srcId="{552DD54A-AF68-4643-B928-09AAAEF8AAB3}" destId="{10070AE0-7338-479A-9A4E-B344383F0CA4}" srcOrd="0" destOrd="0" parTransId="{F5D4C233-68DA-4D73-934F-083BE5B1F70A}" sibTransId="{72478CC3-7E30-4A67-B3E4-FA20F5496F4B}"/>
    <dgm:cxn modelId="{B7008AD9-78BE-46E8-8913-056795AE9FDF}" type="presOf" srcId="{C9F40CB0-E67D-4A9D-B222-945B569EA6B4}" destId="{11F9CCDF-4FDB-4D7D-BD7F-AD2E858C70B6}" srcOrd="0" destOrd="0" presId="urn:microsoft.com/office/officeart/2008/layout/LinedList"/>
    <dgm:cxn modelId="{B58185E2-3BF2-4920-B9A0-199C87D57133}" type="presOf" srcId="{A204AD66-7BC0-4EE1-A319-B9D96589DEB1}" destId="{B6F4CAA2-0EC0-4D32-B646-2FD7AFCB2BE0}" srcOrd="0" destOrd="0" presId="urn:microsoft.com/office/officeart/2008/layout/LinedList"/>
    <dgm:cxn modelId="{86D106E9-0C60-4F7E-93CB-26E6DB2334C5}" srcId="{1BB1303B-0484-4C33-B5E8-30B9AC8BAD9E}" destId="{C991A480-27F9-4138-B6AC-2525DDB01BA7}" srcOrd="2" destOrd="0" parTransId="{9DD44892-FF00-4DCB-B9F8-F501E5777301}" sibTransId="{3EB9B91D-F3C5-4E6B-8E4B-E2D71009C229}"/>
    <dgm:cxn modelId="{D404A7F4-C483-49F6-8706-09AFD9D2A5EB}" type="presOf" srcId="{10070AE0-7338-479A-9A4E-B344383F0CA4}" destId="{B111761F-5CFD-4EB2-A02E-16367A34279B}" srcOrd="0" destOrd="0" presId="urn:microsoft.com/office/officeart/2008/layout/LinedList"/>
    <dgm:cxn modelId="{557EAA03-D08B-4D12-8ED4-459AB34DC374}" type="presParOf" srcId="{77AEA548-E925-46F5-AFCF-D920B9CB4AE4}" destId="{7197E001-5B1E-46A5-A3A5-5FBF588FA0EA}" srcOrd="0" destOrd="0" presId="urn:microsoft.com/office/officeart/2008/layout/LinedList"/>
    <dgm:cxn modelId="{237CE4F8-6ED1-45A4-A7BD-3D83BBD801FB}" type="presParOf" srcId="{77AEA548-E925-46F5-AFCF-D920B9CB4AE4}" destId="{EBCC4AD5-A7A9-45B1-A1F6-CE61836AA090}" srcOrd="1" destOrd="0" presId="urn:microsoft.com/office/officeart/2008/layout/LinedList"/>
    <dgm:cxn modelId="{760B466A-4C0D-4300-99D3-A4DE6A3BA0FE}" type="presParOf" srcId="{EBCC4AD5-A7A9-45B1-A1F6-CE61836AA090}" destId="{11F9CCDF-4FDB-4D7D-BD7F-AD2E858C70B6}" srcOrd="0" destOrd="0" presId="urn:microsoft.com/office/officeart/2008/layout/LinedList"/>
    <dgm:cxn modelId="{A3C6A004-B903-424A-8C51-5C534418C3C4}" type="presParOf" srcId="{EBCC4AD5-A7A9-45B1-A1F6-CE61836AA090}" destId="{B82A4A93-2C17-4B13-9796-E91093E53D6A}" srcOrd="1" destOrd="0" presId="urn:microsoft.com/office/officeart/2008/layout/LinedList"/>
    <dgm:cxn modelId="{0045FF46-59A1-492F-9752-7F75CD4BE06C}" type="presParOf" srcId="{B82A4A93-2C17-4B13-9796-E91093E53D6A}" destId="{36291FE2-C1DD-4BEF-B32F-DCD26434B2E0}" srcOrd="0" destOrd="0" presId="urn:microsoft.com/office/officeart/2008/layout/LinedList"/>
    <dgm:cxn modelId="{55548CD3-32D2-4ED9-A8A0-7540B8B32578}" type="presParOf" srcId="{B82A4A93-2C17-4B13-9796-E91093E53D6A}" destId="{C2C0A92F-6479-42A1-99B7-F2BC6C9523D7}" srcOrd="1" destOrd="0" presId="urn:microsoft.com/office/officeart/2008/layout/LinedList"/>
    <dgm:cxn modelId="{30ADDC0C-9A6A-439F-A72E-AB29697DCE79}" type="presParOf" srcId="{C2C0A92F-6479-42A1-99B7-F2BC6C9523D7}" destId="{E4A62477-8BC1-4E17-A109-AF9909D62FDF}" srcOrd="0" destOrd="0" presId="urn:microsoft.com/office/officeart/2008/layout/LinedList"/>
    <dgm:cxn modelId="{B2140E22-5518-4585-AFCD-ACD983F25028}" type="presParOf" srcId="{C2C0A92F-6479-42A1-99B7-F2BC6C9523D7}" destId="{24865364-7441-41F0-8972-FEB7964095B9}" srcOrd="1" destOrd="0" presId="urn:microsoft.com/office/officeart/2008/layout/LinedList"/>
    <dgm:cxn modelId="{1FE53F78-2348-4AA8-BF27-AEFDA13CA9FE}" type="presParOf" srcId="{C2C0A92F-6479-42A1-99B7-F2BC6C9523D7}" destId="{57D723E3-3A48-4F7B-BB50-C96A57C2EEB3}" srcOrd="2" destOrd="0" presId="urn:microsoft.com/office/officeart/2008/layout/LinedList"/>
    <dgm:cxn modelId="{16F1B219-A768-4011-AE52-010E806A2002}" type="presParOf" srcId="{B82A4A93-2C17-4B13-9796-E91093E53D6A}" destId="{404F8492-5186-46B1-8438-C9A9BE725B8D}" srcOrd="2" destOrd="0" presId="urn:microsoft.com/office/officeart/2008/layout/LinedList"/>
    <dgm:cxn modelId="{03CA3885-784D-4D63-991A-8C472C98E4FF}" type="presParOf" srcId="{B82A4A93-2C17-4B13-9796-E91093E53D6A}" destId="{6AAC1271-838D-457C-BB03-A3C41ED0111A}" srcOrd="3" destOrd="0" presId="urn:microsoft.com/office/officeart/2008/layout/LinedList"/>
    <dgm:cxn modelId="{D514FFAA-CC73-4368-A323-B03776E0724E}" type="presParOf" srcId="{77AEA548-E925-46F5-AFCF-D920B9CB4AE4}" destId="{88996DF8-5901-41FF-9F65-D855AB0FBE3B}" srcOrd="2" destOrd="0" presId="urn:microsoft.com/office/officeart/2008/layout/LinedList"/>
    <dgm:cxn modelId="{3E957E82-1E11-4929-8185-92A9FF9E216D}" type="presParOf" srcId="{77AEA548-E925-46F5-AFCF-D920B9CB4AE4}" destId="{0DE9DA45-AD8C-4624-8C0F-9146AB1EC407}" srcOrd="3" destOrd="0" presId="urn:microsoft.com/office/officeart/2008/layout/LinedList"/>
    <dgm:cxn modelId="{B42018FF-7BD8-47E4-A316-5D53E9F29B23}" type="presParOf" srcId="{0DE9DA45-AD8C-4624-8C0F-9146AB1EC407}" destId="{B9571808-C6B8-4E58-B788-12B7A907042C}" srcOrd="0" destOrd="0" presId="urn:microsoft.com/office/officeart/2008/layout/LinedList"/>
    <dgm:cxn modelId="{15E26023-E40E-430C-9D7A-321575E05CBB}" type="presParOf" srcId="{0DE9DA45-AD8C-4624-8C0F-9146AB1EC407}" destId="{10C14B3E-4057-49EA-884D-F6CE9489CAF6}" srcOrd="1" destOrd="0" presId="urn:microsoft.com/office/officeart/2008/layout/LinedList"/>
    <dgm:cxn modelId="{DDBA3367-6503-4D2D-94DF-3C7862CC7D72}" type="presParOf" srcId="{10C14B3E-4057-49EA-884D-F6CE9489CAF6}" destId="{11E08A1F-D41C-442E-A7F4-419140F1D4D7}" srcOrd="0" destOrd="0" presId="urn:microsoft.com/office/officeart/2008/layout/LinedList"/>
    <dgm:cxn modelId="{8AF7E903-EA13-4ECC-8AC3-0A0EC36F66FD}" type="presParOf" srcId="{10C14B3E-4057-49EA-884D-F6CE9489CAF6}" destId="{68CFC5C3-EF90-46B6-9B92-F11F1D952828}" srcOrd="1" destOrd="0" presId="urn:microsoft.com/office/officeart/2008/layout/LinedList"/>
    <dgm:cxn modelId="{1A0210D9-6C24-4351-B89A-376B28B707B7}" type="presParOf" srcId="{68CFC5C3-EF90-46B6-9B92-F11F1D952828}" destId="{7BD977CA-92AE-47C3-99A8-9F46F427CFF9}" srcOrd="0" destOrd="0" presId="urn:microsoft.com/office/officeart/2008/layout/LinedList"/>
    <dgm:cxn modelId="{D8D871CC-650D-49F2-81F1-37FEE9E7F5E9}" type="presParOf" srcId="{68CFC5C3-EF90-46B6-9B92-F11F1D952828}" destId="{D4D3BBB8-2034-4ABB-BF42-6F00567D0710}" srcOrd="1" destOrd="0" presId="urn:microsoft.com/office/officeart/2008/layout/LinedList"/>
    <dgm:cxn modelId="{70658C1E-632C-47F9-825B-D8638CF8B138}" type="presParOf" srcId="{68CFC5C3-EF90-46B6-9B92-F11F1D952828}" destId="{2374889C-E06F-47DD-94AF-3EA0519DD8F2}" srcOrd="2" destOrd="0" presId="urn:microsoft.com/office/officeart/2008/layout/LinedList"/>
    <dgm:cxn modelId="{E9A80BF6-EA5E-402A-8B55-0F6F321DD7CE}" type="presParOf" srcId="{10C14B3E-4057-49EA-884D-F6CE9489CAF6}" destId="{F5321EE7-7C23-4467-9054-10BD37BB8C05}" srcOrd="2" destOrd="0" presId="urn:microsoft.com/office/officeart/2008/layout/LinedList"/>
    <dgm:cxn modelId="{11D59994-DD2C-403F-81A6-68104A12AD94}" type="presParOf" srcId="{10C14B3E-4057-49EA-884D-F6CE9489CAF6}" destId="{845CEB14-977E-4AFC-9DC0-0D08B6D130BB}" srcOrd="3" destOrd="0" presId="urn:microsoft.com/office/officeart/2008/layout/LinedList"/>
    <dgm:cxn modelId="{6EBADC38-739F-4576-A689-EF2114118B24}" type="presParOf" srcId="{77AEA548-E925-46F5-AFCF-D920B9CB4AE4}" destId="{B581DE7A-8788-4299-AC70-5282F4A2882F}" srcOrd="4" destOrd="0" presId="urn:microsoft.com/office/officeart/2008/layout/LinedList"/>
    <dgm:cxn modelId="{8BDDEE8C-8C6F-466B-B9C8-9BAD6AC7B2F2}" type="presParOf" srcId="{77AEA548-E925-46F5-AFCF-D920B9CB4AE4}" destId="{0B13DF39-8C02-4367-9ABF-3C4F770BF8AD}" srcOrd="5" destOrd="0" presId="urn:microsoft.com/office/officeart/2008/layout/LinedList"/>
    <dgm:cxn modelId="{E7D1A820-FC5E-4F7F-BE36-719CE818B0EF}" type="presParOf" srcId="{0B13DF39-8C02-4367-9ABF-3C4F770BF8AD}" destId="{27E21E9B-2899-4925-B211-2A10A37F5984}" srcOrd="0" destOrd="0" presId="urn:microsoft.com/office/officeart/2008/layout/LinedList"/>
    <dgm:cxn modelId="{085290C1-57CB-44B7-AB48-EA48D3F230B8}" type="presParOf" srcId="{0B13DF39-8C02-4367-9ABF-3C4F770BF8AD}" destId="{BE6DA54F-C407-444E-BB2E-090ECAC51A03}" srcOrd="1" destOrd="0" presId="urn:microsoft.com/office/officeart/2008/layout/LinedList"/>
    <dgm:cxn modelId="{572354E8-7772-4269-8347-99665106B8EF}" type="presParOf" srcId="{BE6DA54F-C407-444E-BB2E-090ECAC51A03}" destId="{3B4DDEBF-DA0F-4173-9289-9632DC471C99}" srcOrd="0" destOrd="0" presId="urn:microsoft.com/office/officeart/2008/layout/LinedList"/>
    <dgm:cxn modelId="{4C08FCAD-EA0A-4897-89B2-F658FE6CF84B}" type="presParOf" srcId="{BE6DA54F-C407-444E-BB2E-090ECAC51A03}" destId="{694185A1-CAA9-448B-844E-E30C440F157F}" srcOrd="1" destOrd="0" presId="urn:microsoft.com/office/officeart/2008/layout/LinedList"/>
    <dgm:cxn modelId="{05FB43E8-5D95-4776-97D1-4C9394F698EC}" type="presParOf" srcId="{694185A1-CAA9-448B-844E-E30C440F157F}" destId="{D5BB94D4-E6C9-447F-BCBD-C18F82D0561F}" srcOrd="0" destOrd="0" presId="urn:microsoft.com/office/officeart/2008/layout/LinedList"/>
    <dgm:cxn modelId="{94E1ABF5-9E05-4354-8CCB-CD8D7FD6543F}" type="presParOf" srcId="{694185A1-CAA9-448B-844E-E30C440F157F}" destId="{B6F4CAA2-0EC0-4D32-B646-2FD7AFCB2BE0}" srcOrd="1" destOrd="0" presId="urn:microsoft.com/office/officeart/2008/layout/LinedList"/>
    <dgm:cxn modelId="{8A0DD978-900F-41F3-81C9-8941904ED023}" type="presParOf" srcId="{694185A1-CAA9-448B-844E-E30C440F157F}" destId="{8584496F-0B5C-4B21-A9B7-CF139FE7BE3F}" srcOrd="2" destOrd="0" presId="urn:microsoft.com/office/officeart/2008/layout/LinedList"/>
    <dgm:cxn modelId="{82B64E4E-640F-4427-BDF7-9AD9BCA31766}" type="presParOf" srcId="{BE6DA54F-C407-444E-BB2E-090ECAC51A03}" destId="{67BC357A-0815-4460-AAF3-7EE09B73CC33}" srcOrd="2" destOrd="0" presId="urn:microsoft.com/office/officeart/2008/layout/LinedList"/>
    <dgm:cxn modelId="{F27D49E5-19B3-48AF-9DC5-66E12F78BC1B}" type="presParOf" srcId="{BE6DA54F-C407-444E-BB2E-090ECAC51A03}" destId="{A085425F-E893-4129-96D4-3D89AC62DC00}" srcOrd="3" destOrd="0" presId="urn:microsoft.com/office/officeart/2008/layout/LinedList"/>
    <dgm:cxn modelId="{9D25446E-9C5E-4FFD-9E69-F5F920BD98C5}" type="presParOf" srcId="{77AEA548-E925-46F5-AFCF-D920B9CB4AE4}" destId="{B324C38E-0908-4CDE-8EEC-5071DA79D270}" srcOrd="6" destOrd="0" presId="urn:microsoft.com/office/officeart/2008/layout/LinedList"/>
    <dgm:cxn modelId="{D7405278-9010-4A46-94F9-B43E1BF195F6}" type="presParOf" srcId="{77AEA548-E925-46F5-AFCF-D920B9CB4AE4}" destId="{A3B19739-9D0C-4F4E-B5C5-9930CD19C4F0}" srcOrd="7" destOrd="0" presId="urn:microsoft.com/office/officeart/2008/layout/LinedList"/>
    <dgm:cxn modelId="{D489AD2E-209A-41A2-83B9-B45AB3859E63}" type="presParOf" srcId="{A3B19739-9D0C-4F4E-B5C5-9930CD19C4F0}" destId="{79D57A84-9F28-474E-A152-5F9660E57300}" srcOrd="0" destOrd="0" presId="urn:microsoft.com/office/officeart/2008/layout/LinedList"/>
    <dgm:cxn modelId="{A10C848B-F1FC-4724-B36A-14397877DABF}" type="presParOf" srcId="{A3B19739-9D0C-4F4E-B5C5-9930CD19C4F0}" destId="{A95331C9-49E4-43BD-9A9A-C1DCA58CF51F}" srcOrd="1" destOrd="0" presId="urn:microsoft.com/office/officeart/2008/layout/LinedList"/>
    <dgm:cxn modelId="{09DB1215-6848-42E0-B1F1-2520254B096F}" type="presParOf" srcId="{A95331C9-49E4-43BD-9A9A-C1DCA58CF51F}" destId="{5D47116B-CDB3-45F6-B8AC-5EBDF5BDCB80}" srcOrd="0" destOrd="0" presId="urn:microsoft.com/office/officeart/2008/layout/LinedList"/>
    <dgm:cxn modelId="{9F1011D2-65AD-4672-8457-F29FA95DA736}" type="presParOf" srcId="{A95331C9-49E4-43BD-9A9A-C1DCA58CF51F}" destId="{DA10EB02-B07E-4F05-AC52-AF7D79DBB0A1}" srcOrd="1" destOrd="0" presId="urn:microsoft.com/office/officeart/2008/layout/LinedList"/>
    <dgm:cxn modelId="{2869850B-1385-4EC7-93FE-D5213C9ECA3B}" type="presParOf" srcId="{DA10EB02-B07E-4F05-AC52-AF7D79DBB0A1}" destId="{5829B28C-0D9E-4032-9A4C-78B6209E386D}" srcOrd="0" destOrd="0" presId="urn:microsoft.com/office/officeart/2008/layout/LinedList"/>
    <dgm:cxn modelId="{C4076509-DF89-4517-ABAF-917365F22350}" type="presParOf" srcId="{DA10EB02-B07E-4F05-AC52-AF7D79DBB0A1}" destId="{B111761F-5CFD-4EB2-A02E-16367A34279B}" srcOrd="1" destOrd="0" presId="urn:microsoft.com/office/officeart/2008/layout/LinedList"/>
    <dgm:cxn modelId="{60B7717A-5F95-4A3D-B349-A734C32DC1EE}" type="presParOf" srcId="{DA10EB02-B07E-4F05-AC52-AF7D79DBB0A1}" destId="{9B45414B-524B-442C-AFF7-25A67581C4E1}" srcOrd="2" destOrd="0" presId="urn:microsoft.com/office/officeart/2008/layout/LinedList"/>
    <dgm:cxn modelId="{0EBA77CD-571A-427D-9390-0ED2E3B8A412}" type="presParOf" srcId="{A95331C9-49E4-43BD-9A9A-C1DCA58CF51F}" destId="{37D5FC02-E189-4E4A-922F-38478A841B0F}" srcOrd="2" destOrd="0" presId="urn:microsoft.com/office/officeart/2008/layout/LinedList"/>
    <dgm:cxn modelId="{6F921514-BB1D-4D71-9574-C4008FEC92F2}" type="presParOf" srcId="{A95331C9-49E4-43BD-9A9A-C1DCA58CF51F}" destId="{3C5D5484-71F9-4BAC-A7F5-3D93468FF057}" srcOrd="3" destOrd="0" presId="urn:microsoft.com/office/officeart/2008/layout/LinedList"/>
    <dgm:cxn modelId="{BCFDD6F7-3932-4C3B-977D-7FC84C37908F}" type="presParOf" srcId="{77AEA548-E925-46F5-AFCF-D920B9CB4AE4}" destId="{1F45E9B2-5BBF-40C5-832A-938FDAB44365}" srcOrd="8" destOrd="0" presId="urn:microsoft.com/office/officeart/2008/layout/LinedList"/>
    <dgm:cxn modelId="{979F3A89-8135-44AB-A20B-A5E0DF83E646}" type="presParOf" srcId="{77AEA548-E925-46F5-AFCF-D920B9CB4AE4}" destId="{02516E93-D23A-4BCF-8CBC-5AADA805E05D}" srcOrd="9" destOrd="0" presId="urn:microsoft.com/office/officeart/2008/layout/LinedList"/>
    <dgm:cxn modelId="{54D6BD8C-8A49-4C25-BCF3-CBD590217E5C}" type="presParOf" srcId="{02516E93-D23A-4BCF-8CBC-5AADA805E05D}" destId="{1F41B155-4B69-4E3D-8115-530F63E2BB2D}" srcOrd="0" destOrd="0" presId="urn:microsoft.com/office/officeart/2008/layout/LinedList"/>
    <dgm:cxn modelId="{3C9AC6D5-11DA-4F89-B16C-8060247E2BD4}" type="presParOf" srcId="{02516E93-D23A-4BCF-8CBC-5AADA805E05D}" destId="{5EDB1647-002F-4C87-BE45-B325DE20719C}" srcOrd="1" destOrd="0" presId="urn:microsoft.com/office/officeart/2008/layout/LinedList"/>
    <dgm:cxn modelId="{77849F58-D405-4B75-A31C-AEA858A5C7FC}" type="presParOf" srcId="{5EDB1647-002F-4C87-BE45-B325DE20719C}" destId="{B901F714-ABA2-48F8-B1C8-2FAACEED6B41}" srcOrd="0" destOrd="0" presId="urn:microsoft.com/office/officeart/2008/layout/LinedList"/>
    <dgm:cxn modelId="{57D977A9-77E0-43E0-B790-87318C1F17BA}" type="presParOf" srcId="{5EDB1647-002F-4C87-BE45-B325DE20719C}" destId="{2A08C4FF-3F55-4F6F-B758-291586C16788}" srcOrd="1" destOrd="0" presId="urn:microsoft.com/office/officeart/2008/layout/LinedList"/>
    <dgm:cxn modelId="{EEF12ADF-4ED5-4EF7-9F19-CBF58B4E9834}" type="presParOf" srcId="{2A08C4FF-3F55-4F6F-B758-291586C16788}" destId="{B7FB8050-D38D-4333-9DAA-CBEE28274A54}" srcOrd="0" destOrd="0" presId="urn:microsoft.com/office/officeart/2008/layout/LinedList"/>
    <dgm:cxn modelId="{727B35C0-A0DC-4ADF-83C2-89D0B42D7605}" type="presParOf" srcId="{2A08C4FF-3F55-4F6F-B758-291586C16788}" destId="{9A541E28-D6D5-4F5B-AB86-700DEC7F6597}" srcOrd="1" destOrd="0" presId="urn:microsoft.com/office/officeart/2008/layout/LinedList"/>
    <dgm:cxn modelId="{D0BB7064-5EDD-41AB-AB39-54311563CA8E}" type="presParOf" srcId="{2A08C4FF-3F55-4F6F-B758-291586C16788}" destId="{3321D52F-B89D-43FF-A07A-EF01CA8F8E40}" srcOrd="2" destOrd="0" presId="urn:microsoft.com/office/officeart/2008/layout/LinedList"/>
    <dgm:cxn modelId="{9D77413F-9B1D-4360-BECB-44B785702C0D}" type="presParOf" srcId="{5EDB1647-002F-4C87-BE45-B325DE20719C}" destId="{B8D82950-8FA7-431B-82CE-9869DCFC55D5}" srcOrd="2" destOrd="0" presId="urn:microsoft.com/office/officeart/2008/layout/LinedList"/>
    <dgm:cxn modelId="{7BBEA859-9ADF-44D3-B580-7459F9C507B4}" type="presParOf" srcId="{5EDB1647-002F-4C87-BE45-B325DE20719C}" destId="{8569CF45-B062-4414-917E-CFEBAA316433}"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48C4FC-1F96-4E50-868B-17600CC50468}" type="doc">
      <dgm:prSet loTypeId="urn:microsoft.com/office/officeart/2016/7/layout/VerticalSolidActionList" loCatId="List" qsTypeId="urn:microsoft.com/office/officeart/2005/8/quickstyle/simple1" qsCatId="simple" csTypeId="urn:microsoft.com/office/officeart/2005/8/colors/colorful1" csCatId="colorful" phldr="1"/>
      <dgm:spPr/>
      <dgm:t>
        <a:bodyPr/>
        <a:lstStyle/>
        <a:p>
          <a:endParaRPr lang="en-US"/>
        </a:p>
      </dgm:t>
    </dgm:pt>
    <dgm:pt modelId="{85DCA9F8-E23E-4C0B-9588-E3494118DFDF}">
      <dgm:prSet/>
      <dgm:spPr/>
      <dgm:t>
        <a:bodyPr/>
        <a:lstStyle/>
        <a:p>
          <a:r>
            <a:rPr lang="en-US" dirty="0"/>
            <a:t>Priority Units </a:t>
          </a:r>
        </a:p>
      </dgm:t>
    </dgm:pt>
    <dgm:pt modelId="{1C5DE8C7-DBC6-4809-9007-58E9A24A4266}" type="parTrans" cxnId="{A9EAE756-B8F1-4F8E-90FB-5FB03354B180}">
      <dgm:prSet/>
      <dgm:spPr/>
      <dgm:t>
        <a:bodyPr/>
        <a:lstStyle/>
        <a:p>
          <a:endParaRPr lang="en-US"/>
        </a:p>
      </dgm:t>
    </dgm:pt>
    <dgm:pt modelId="{2D064EFD-1ED1-46BF-B038-7DF8A8EADFCB}" type="sibTrans" cxnId="{A9EAE756-B8F1-4F8E-90FB-5FB03354B180}">
      <dgm:prSet/>
      <dgm:spPr/>
      <dgm:t>
        <a:bodyPr/>
        <a:lstStyle/>
        <a:p>
          <a:endParaRPr lang="en-US"/>
        </a:p>
      </dgm:t>
    </dgm:pt>
    <dgm:pt modelId="{AF4C3A00-CE62-4AAC-867C-2AE455C17D30}">
      <dgm:prSet/>
      <dgm:spPr/>
      <dgm:t>
        <a:bodyPr/>
        <a:lstStyle/>
        <a:p>
          <a:r>
            <a:rPr lang="en-US"/>
            <a:t>Uses Unit Key Metrics to assign teams to assist unit commissioner</a:t>
          </a:r>
        </a:p>
      </dgm:t>
    </dgm:pt>
    <dgm:pt modelId="{64EFB776-B0F2-4A9A-AA37-7993C7B1E5D8}" type="parTrans" cxnId="{578BD06E-CDDF-47CD-A42B-7CC8AF1E191F}">
      <dgm:prSet/>
      <dgm:spPr/>
      <dgm:t>
        <a:bodyPr/>
        <a:lstStyle/>
        <a:p>
          <a:endParaRPr lang="en-US"/>
        </a:p>
      </dgm:t>
    </dgm:pt>
    <dgm:pt modelId="{D78DF78A-CC79-4A15-9002-8B1BE555FB12}" type="sibTrans" cxnId="{578BD06E-CDDF-47CD-A42B-7CC8AF1E191F}">
      <dgm:prSet/>
      <dgm:spPr/>
      <dgm:t>
        <a:bodyPr/>
        <a:lstStyle/>
        <a:p>
          <a:endParaRPr lang="en-US"/>
        </a:p>
      </dgm:t>
    </dgm:pt>
    <dgm:pt modelId="{DF6A3330-941B-4AA3-B491-FF210E0F2E39}">
      <dgm:prSet/>
      <dgm:spPr/>
      <dgm:t>
        <a:bodyPr/>
        <a:lstStyle/>
        <a:p>
          <a:r>
            <a:rPr lang="en-US"/>
            <a:t>Cross-District Service</a:t>
          </a:r>
        </a:p>
      </dgm:t>
    </dgm:pt>
    <dgm:pt modelId="{0A23F486-5029-48A0-8616-7E3A302DD2B5}" type="parTrans" cxnId="{EB692F26-B66D-4659-9E9C-5BA87674FF7B}">
      <dgm:prSet/>
      <dgm:spPr/>
      <dgm:t>
        <a:bodyPr/>
        <a:lstStyle/>
        <a:p>
          <a:endParaRPr lang="en-US"/>
        </a:p>
      </dgm:t>
    </dgm:pt>
    <dgm:pt modelId="{1EAD801F-CC53-43B6-8C23-1E04718B90CA}" type="sibTrans" cxnId="{EB692F26-B66D-4659-9E9C-5BA87674FF7B}">
      <dgm:prSet/>
      <dgm:spPr/>
      <dgm:t>
        <a:bodyPr/>
        <a:lstStyle/>
        <a:p>
          <a:endParaRPr lang="en-US"/>
        </a:p>
      </dgm:t>
    </dgm:pt>
    <dgm:pt modelId="{6B2DDD53-B759-40F6-A340-07117B869F1A}">
      <dgm:prSet/>
      <dgm:spPr/>
      <dgm:t>
        <a:bodyPr/>
        <a:lstStyle/>
        <a:p>
          <a:r>
            <a:rPr lang="en-US"/>
            <a:t>Commissioners work together to support units regardless of district lines (can be all units or a few specific)</a:t>
          </a:r>
        </a:p>
      </dgm:t>
    </dgm:pt>
    <dgm:pt modelId="{D5CE93A4-62F0-4867-BCC6-54DED1653D75}" type="parTrans" cxnId="{F5AB1101-4D88-45D0-91B3-D74C364289A5}">
      <dgm:prSet/>
      <dgm:spPr/>
      <dgm:t>
        <a:bodyPr/>
        <a:lstStyle/>
        <a:p>
          <a:endParaRPr lang="en-US"/>
        </a:p>
      </dgm:t>
    </dgm:pt>
    <dgm:pt modelId="{7ADD90F3-CF61-498A-969E-96BC24308A92}" type="sibTrans" cxnId="{F5AB1101-4D88-45D0-91B3-D74C364289A5}">
      <dgm:prSet/>
      <dgm:spPr/>
      <dgm:t>
        <a:bodyPr/>
        <a:lstStyle/>
        <a:p>
          <a:endParaRPr lang="en-US"/>
        </a:p>
      </dgm:t>
    </dgm:pt>
    <dgm:pt modelId="{425EC831-B98F-4ADE-A621-3DE3C8114083}">
      <dgm:prSet/>
      <dgm:spPr/>
      <dgm:t>
        <a:bodyPr/>
        <a:lstStyle/>
        <a:p>
          <a:r>
            <a:rPr lang="en-US"/>
            <a:t>New Unit </a:t>
          </a:r>
        </a:p>
      </dgm:t>
    </dgm:pt>
    <dgm:pt modelId="{512D99EA-017C-4037-808D-029BE4AE8477}" type="parTrans" cxnId="{D0BC018F-17A3-446B-812D-F4527CF788DB}">
      <dgm:prSet/>
      <dgm:spPr/>
      <dgm:t>
        <a:bodyPr/>
        <a:lstStyle/>
        <a:p>
          <a:endParaRPr lang="en-US"/>
        </a:p>
      </dgm:t>
    </dgm:pt>
    <dgm:pt modelId="{4630D3E2-5270-4E9F-B222-51B7656DD83B}" type="sibTrans" cxnId="{D0BC018F-17A3-446B-812D-F4527CF788DB}">
      <dgm:prSet/>
      <dgm:spPr/>
      <dgm:t>
        <a:bodyPr/>
        <a:lstStyle/>
        <a:p>
          <a:endParaRPr lang="en-US"/>
        </a:p>
      </dgm:t>
    </dgm:pt>
    <dgm:pt modelId="{ADE19EF2-A36F-4148-AFFC-2EE6EA243E47}">
      <dgm:prSet/>
      <dgm:spPr/>
      <dgm:t>
        <a:bodyPr/>
        <a:lstStyle/>
        <a:p>
          <a:r>
            <a:rPr lang="en-US"/>
            <a:t>Small team focused on new units and specific needs</a:t>
          </a:r>
        </a:p>
      </dgm:t>
    </dgm:pt>
    <dgm:pt modelId="{09F4F34A-48ED-426E-8CE6-5F4F994C8B6A}" type="parTrans" cxnId="{B1894021-8C40-490B-BAE3-74380323E618}">
      <dgm:prSet/>
      <dgm:spPr/>
      <dgm:t>
        <a:bodyPr/>
        <a:lstStyle/>
        <a:p>
          <a:endParaRPr lang="en-US"/>
        </a:p>
      </dgm:t>
    </dgm:pt>
    <dgm:pt modelId="{DB6A027B-4087-4944-B721-37702D0FE73C}" type="sibTrans" cxnId="{B1894021-8C40-490B-BAE3-74380323E618}">
      <dgm:prSet/>
      <dgm:spPr/>
      <dgm:t>
        <a:bodyPr/>
        <a:lstStyle/>
        <a:p>
          <a:endParaRPr lang="en-US"/>
        </a:p>
      </dgm:t>
    </dgm:pt>
    <dgm:pt modelId="{B5907CC6-0591-4E1B-AFA4-AC29C18E5593}">
      <dgm:prSet/>
      <dgm:spPr/>
      <dgm:t>
        <a:bodyPr/>
        <a:lstStyle/>
        <a:p>
          <a:r>
            <a:rPr lang="en-US"/>
            <a:t>Mentorship Pairs</a:t>
          </a:r>
        </a:p>
      </dgm:t>
    </dgm:pt>
    <dgm:pt modelId="{94966993-BADA-4B2F-AAEB-3D842937155C}" type="parTrans" cxnId="{7A5339DD-0C01-46CF-9884-B8C0CEB4BDDD}">
      <dgm:prSet/>
      <dgm:spPr/>
      <dgm:t>
        <a:bodyPr/>
        <a:lstStyle/>
        <a:p>
          <a:endParaRPr lang="en-US"/>
        </a:p>
      </dgm:t>
    </dgm:pt>
    <dgm:pt modelId="{35D251F1-2F94-4390-8C3E-50C1BD2DCD05}" type="sibTrans" cxnId="{7A5339DD-0C01-46CF-9884-B8C0CEB4BDDD}">
      <dgm:prSet/>
      <dgm:spPr/>
      <dgm:t>
        <a:bodyPr/>
        <a:lstStyle/>
        <a:p>
          <a:endParaRPr lang="en-US"/>
        </a:p>
      </dgm:t>
    </dgm:pt>
    <dgm:pt modelId="{6B313A1D-1E28-47A0-BDB7-A227E3CE26AB}">
      <dgm:prSet/>
      <dgm:spPr/>
      <dgm:t>
        <a:bodyPr/>
        <a:lstStyle/>
        <a:p>
          <a:r>
            <a:rPr lang="en-US" dirty="0"/>
            <a:t>Experienced commissioners are paired with new ones to help grow and develop skills</a:t>
          </a:r>
        </a:p>
      </dgm:t>
    </dgm:pt>
    <dgm:pt modelId="{6D9E464F-EDA6-4AF9-B0E6-D71124508602}" type="parTrans" cxnId="{ADE073DD-4E40-40C1-8AF2-9BCA4094CC5A}">
      <dgm:prSet/>
      <dgm:spPr/>
      <dgm:t>
        <a:bodyPr/>
        <a:lstStyle/>
        <a:p>
          <a:endParaRPr lang="en-US"/>
        </a:p>
      </dgm:t>
    </dgm:pt>
    <dgm:pt modelId="{E52B0EAC-EEB7-402F-B12F-96ECB1DB4CF2}" type="sibTrans" cxnId="{ADE073DD-4E40-40C1-8AF2-9BCA4094CC5A}">
      <dgm:prSet/>
      <dgm:spPr/>
      <dgm:t>
        <a:bodyPr/>
        <a:lstStyle/>
        <a:p>
          <a:endParaRPr lang="en-US"/>
        </a:p>
      </dgm:t>
    </dgm:pt>
    <dgm:pt modelId="{063742D6-B577-4706-9A6E-F2861120E396}">
      <dgm:prSet/>
      <dgm:spPr/>
      <dgm:t>
        <a:bodyPr/>
        <a:lstStyle/>
        <a:p>
          <a:r>
            <a:rPr lang="en-US"/>
            <a:t>Unit Relatability</a:t>
          </a:r>
        </a:p>
      </dgm:t>
    </dgm:pt>
    <dgm:pt modelId="{464F23C9-FD98-47C4-A1DB-6499A6849917}" type="parTrans" cxnId="{D794CBCD-806B-45DB-A90B-AD98572756A9}">
      <dgm:prSet/>
      <dgm:spPr/>
      <dgm:t>
        <a:bodyPr/>
        <a:lstStyle/>
        <a:p>
          <a:endParaRPr lang="en-US"/>
        </a:p>
      </dgm:t>
    </dgm:pt>
    <dgm:pt modelId="{B72A2F19-E16D-4315-AD7E-90B86E64FBDC}" type="sibTrans" cxnId="{D794CBCD-806B-45DB-A90B-AD98572756A9}">
      <dgm:prSet/>
      <dgm:spPr/>
      <dgm:t>
        <a:bodyPr/>
        <a:lstStyle/>
        <a:p>
          <a:endParaRPr lang="en-US"/>
        </a:p>
      </dgm:t>
    </dgm:pt>
    <dgm:pt modelId="{CDAD10C9-BA10-4368-8C13-B603B812470F}">
      <dgm:prSet/>
      <dgm:spPr/>
      <dgm:t>
        <a:bodyPr/>
        <a:lstStyle/>
        <a:p>
          <a:r>
            <a:rPr lang="en-US"/>
            <a:t>Assigned based on best fit with units and reflect unit’s characteristics… e.g. language, culture, skills, etc.</a:t>
          </a:r>
        </a:p>
      </dgm:t>
    </dgm:pt>
    <dgm:pt modelId="{627BB5F4-5893-4F9E-B057-541E26C5330A}" type="parTrans" cxnId="{059F2924-E943-419C-B287-DA4968E810D5}">
      <dgm:prSet/>
      <dgm:spPr/>
      <dgm:t>
        <a:bodyPr/>
        <a:lstStyle/>
        <a:p>
          <a:endParaRPr lang="en-US"/>
        </a:p>
      </dgm:t>
    </dgm:pt>
    <dgm:pt modelId="{ADAD6D77-8F4D-40A6-A476-321124A3F01B}" type="sibTrans" cxnId="{059F2924-E943-419C-B287-DA4968E810D5}">
      <dgm:prSet/>
      <dgm:spPr/>
      <dgm:t>
        <a:bodyPr/>
        <a:lstStyle/>
        <a:p>
          <a:endParaRPr lang="en-US"/>
        </a:p>
      </dgm:t>
    </dgm:pt>
    <dgm:pt modelId="{AC46846B-C4EB-4D16-A259-74F650E5D4BB}">
      <dgm:prSet/>
      <dgm:spPr/>
      <dgm:t>
        <a:bodyPr/>
        <a:lstStyle/>
        <a:p>
          <a:r>
            <a:rPr lang="en-US"/>
            <a:t>Virtual Service </a:t>
          </a:r>
        </a:p>
      </dgm:t>
    </dgm:pt>
    <dgm:pt modelId="{B2C9BF6B-84D2-4AC0-B317-9D8125A82B93}" type="parTrans" cxnId="{D36FE08B-A2C6-4616-9E49-FA71DCA5F951}">
      <dgm:prSet/>
      <dgm:spPr/>
      <dgm:t>
        <a:bodyPr/>
        <a:lstStyle/>
        <a:p>
          <a:endParaRPr lang="en-US"/>
        </a:p>
      </dgm:t>
    </dgm:pt>
    <dgm:pt modelId="{6D161DE1-C0C5-434F-9E79-E6E091AAE217}" type="sibTrans" cxnId="{D36FE08B-A2C6-4616-9E49-FA71DCA5F951}">
      <dgm:prSet/>
      <dgm:spPr/>
      <dgm:t>
        <a:bodyPr/>
        <a:lstStyle/>
        <a:p>
          <a:endParaRPr lang="en-US"/>
        </a:p>
      </dgm:t>
    </dgm:pt>
    <dgm:pt modelId="{EA1DECB1-8EE7-49DD-B862-44ECD9F21E00}">
      <dgm:prSet/>
      <dgm:spPr/>
      <dgm:t>
        <a:bodyPr/>
        <a:lstStyle/>
        <a:p>
          <a:r>
            <a:rPr lang="en-US"/>
            <a:t>Primarily virtual contact like video calls, phone, or email.  Can be due to geographic challenges</a:t>
          </a:r>
        </a:p>
      </dgm:t>
    </dgm:pt>
    <dgm:pt modelId="{BBAA2B9C-DBF5-403C-8378-0D2F555F482C}" type="parTrans" cxnId="{321D7EF3-90F6-4AEA-ABC4-B94E39CB7CD9}">
      <dgm:prSet/>
      <dgm:spPr/>
      <dgm:t>
        <a:bodyPr/>
        <a:lstStyle/>
        <a:p>
          <a:endParaRPr lang="en-US"/>
        </a:p>
      </dgm:t>
    </dgm:pt>
    <dgm:pt modelId="{3FD5949F-D78C-41D5-9703-50C2A8D8BD19}" type="sibTrans" cxnId="{321D7EF3-90F6-4AEA-ABC4-B94E39CB7CD9}">
      <dgm:prSet/>
      <dgm:spPr/>
      <dgm:t>
        <a:bodyPr/>
        <a:lstStyle/>
        <a:p>
          <a:endParaRPr lang="en-US"/>
        </a:p>
      </dgm:t>
    </dgm:pt>
    <dgm:pt modelId="{0CBC528D-0173-45CF-A403-FED92BBDF692}" type="pres">
      <dgm:prSet presAssocID="{1148C4FC-1F96-4E50-868B-17600CC50468}" presName="Name0" presStyleCnt="0">
        <dgm:presLayoutVars>
          <dgm:dir/>
          <dgm:animLvl val="lvl"/>
          <dgm:resizeHandles val="exact"/>
        </dgm:presLayoutVars>
      </dgm:prSet>
      <dgm:spPr/>
    </dgm:pt>
    <dgm:pt modelId="{1448A72C-97FD-4860-9ED0-A8E954EEB2E0}" type="pres">
      <dgm:prSet presAssocID="{85DCA9F8-E23E-4C0B-9588-E3494118DFDF}" presName="linNode" presStyleCnt="0"/>
      <dgm:spPr/>
    </dgm:pt>
    <dgm:pt modelId="{3922D6A0-ADFE-4C7B-8086-2503852C8E25}" type="pres">
      <dgm:prSet presAssocID="{85DCA9F8-E23E-4C0B-9588-E3494118DFDF}" presName="parentText" presStyleLbl="alignNode1" presStyleIdx="0" presStyleCnt="6">
        <dgm:presLayoutVars>
          <dgm:chMax val="1"/>
          <dgm:bulletEnabled/>
        </dgm:presLayoutVars>
      </dgm:prSet>
      <dgm:spPr/>
    </dgm:pt>
    <dgm:pt modelId="{C5B15ECB-3F54-4AE9-9EA6-72CB4016ACC2}" type="pres">
      <dgm:prSet presAssocID="{85DCA9F8-E23E-4C0B-9588-E3494118DFDF}" presName="descendantText" presStyleLbl="alignAccFollowNode1" presStyleIdx="0" presStyleCnt="6">
        <dgm:presLayoutVars>
          <dgm:bulletEnabled/>
        </dgm:presLayoutVars>
      </dgm:prSet>
      <dgm:spPr/>
    </dgm:pt>
    <dgm:pt modelId="{592F2F40-6115-4922-B638-378C24C2C147}" type="pres">
      <dgm:prSet presAssocID="{2D064EFD-1ED1-46BF-B038-7DF8A8EADFCB}" presName="sp" presStyleCnt="0"/>
      <dgm:spPr/>
    </dgm:pt>
    <dgm:pt modelId="{6A5783C3-3D4C-4593-AC4A-ED3FA00FC5D1}" type="pres">
      <dgm:prSet presAssocID="{DF6A3330-941B-4AA3-B491-FF210E0F2E39}" presName="linNode" presStyleCnt="0"/>
      <dgm:spPr/>
    </dgm:pt>
    <dgm:pt modelId="{53992EC3-4FAB-4338-885D-8302067A7FAB}" type="pres">
      <dgm:prSet presAssocID="{DF6A3330-941B-4AA3-B491-FF210E0F2E39}" presName="parentText" presStyleLbl="alignNode1" presStyleIdx="1" presStyleCnt="6">
        <dgm:presLayoutVars>
          <dgm:chMax val="1"/>
          <dgm:bulletEnabled/>
        </dgm:presLayoutVars>
      </dgm:prSet>
      <dgm:spPr/>
    </dgm:pt>
    <dgm:pt modelId="{439C6561-CC91-492F-B038-B9ECBA64908E}" type="pres">
      <dgm:prSet presAssocID="{DF6A3330-941B-4AA3-B491-FF210E0F2E39}" presName="descendantText" presStyleLbl="alignAccFollowNode1" presStyleIdx="1" presStyleCnt="6">
        <dgm:presLayoutVars>
          <dgm:bulletEnabled/>
        </dgm:presLayoutVars>
      </dgm:prSet>
      <dgm:spPr/>
    </dgm:pt>
    <dgm:pt modelId="{B5D977A6-12B1-4422-AEEF-58684C90DC43}" type="pres">
      <dgm:prSet presAssocID="{1EAD801F-CC53-43B6-8C23-1E04718B90CA}" presName="sp" presStyleCnt="0"/>
      <dgm:spPr/>
    </dgm:pt>
    <dgm:pt modelId="{01E22AA0-FA7F-49BB-BC94-EE4A45040503}" type="pres">
      <dgm:prSet presAssocID="{425EC831-B98F-4ADE-A621-3DE3C8114083}" presName="linNode" presStyleCnt="0"/>
      <dgm:spPr/>
    </dgm:pt>
    <dgm:pt modelId="{FDF3252D-08C7-4930-8971-EDFE79F6776B}" type="pres">
      <dgm:prSet presAssocID="{425EC831-B98F-4ADE-A621-3DE3C8114083}" presName="parentText" presStyleLbl="alignNode1" presStyleIdx="2" presStyleCnt="6">
        <dgm:presLayoutVars>
          <dgm:chMax val="1"/>
          <dgm:bulletEnabled/>
        </dgm:presLayoutVars>
      </dgm:prSet>
      <dgm:spPr/>
    </dgm:pt>
    <dgm:pt modelId="{16E865E3-2F3D-4CFF-B7F5-4F136FB536B6}" type="pres">
      <dgm:prSet presAssocID="{425EC831-B98F-4ADE-A621-3DE3C8114083}" presName="descendantText" presStyleLbl="alignAccFollowNode1" presStyleIdx="2" presStyleCnt="6">
        <dgm:presLayoutVars>
          <dgm:bulletEnabled/>
        </dgm:presLayoutVars>
      </dgm:prSet>
      <dgm:spPr/>
    </dgm:pt>
    <dgm:pt modelId="{88EAF1F0-768C-4D58-A25B-05D92E6B9B5A}" type="pres">
      <dgm:prSet presAssocID="{4630D3E2-5270-4E9F-B222-51B7656DD83B}" presName="sp" presStyleCnt="0"/>
      <dgm:spPr/>
    </dgm:pt>
    <dgm:pt modelId="{E8A703B6-DF11-4364-8B79-735E6CB2F50F}" type="pres">
      <dgm:prSet presAssocID="{B5907CC6-0591-4E1B-AFA4-AC29C18E5593}" presName="linNode" presStyleCnt="0"/>
      <dgm:spPr/>
    </dgm:pt>
    <dgm:pt modelId="{0EB5D705-20C5-4D4A-9C21-1BC0EE1DD1D6}" type="pres">
      <dgm:prSet presAssocID="{B5907CC6-0591-4E1B-AFA4-AC29C18E5593}" presName="parentText" presStyleLbl="alignNode1" presStyleIdx="3" presStyleCnt="6">
        <dgm:presLayoutVars>
          <dgm:chMax val="1"/>
          <dgm:bulletEnabled/>
        </dgm:presLayoutVars>
      </dgm:prSet>
      <dgm:spPr/>
    </dgm:pt>
    <dgm:pt modelId="{5C0FDAB2-7F39-4642-90AE-B09090E26AF7}" type="pres">
      <dgm:prSet presAssocID="{B5907CC6-0591-4E1B-AFA4-AC29C18E5593}" presName="descendantText" presStyleLbl="alignAccFollowNode1" presStyleIdx="3" presStyleCnt="6">
        <dgm:presLayoutVars>
          <dgm:bulletEnabled/>
        </dgm:presLayoutVars>
      </dgm:prSet>
      <dgm:spPr/>
    </dgm:pt>
    <dgm:pt modelId="{1F2B0D76-3582-4E47-9B2F-A209DF73C7D8}" type="pres">
      <dgm:prSet presAssocID="{35D251F1-2F94-4390-8C3E-50C1BD2DCD05}" presName="sp" presStyleCnt="0"/>
      <dgm:spPr/>
    </dgm:pt>
    <dgm:pt modelId="{1A9A1ECA-ACAD-4BEE-8305-3D37D9E2AEF5}" type="pres">
      <dgm:prSet presAssocID="{063742D6-B577-4706-9A6E-F2861120E396}" presName="linNode" presStyleCnt="0"/>
      <dgm:spPr/>
    </dgm:pt>
    <dgm:pt modelId="{8F9EF8DC-CE1A-4F98-A825-C8C265A2275D}" type="pres">
      <dgm:prSet presAssocID="{063742D6-B577-4706-9A6E-F2861120E396}" presName="parentText" presStyleLbl="alignNode1" presStyleIdx="4" presStyleCnt="6">
        <dgm:presLayoutVars>
          <dgm:chMax val="1"/>
          <dgm:bulletEnabled/>
        </dgm:presLayoutVars>
      </dgm:prSet>
      <dgm:spPr/>
    </dgm:pt>
    <dgm:pt modelId="{AD09D900-1C28-4D58-8CDD-8715A6820766}" type="pres">
      <dgm:prSet presAssocID="{063742D6-B577-4706-9A6E-F2861120E396}" presName="descendantText" presStyleLbl="alignAccFollowNode1" presStyleIdx="4" presStyleCnt="6">
        <dgm:presLayoutVars>
          <dgm:bulletEnabled/>
        </dgm:presLayoutVars>
      </dgm:prSet>
      <dgm:spPr/>
    </dgm:pt>
    <dgm:pt modelId="{869FCC8D-692F-4DCF-BCBC-0337F2710F25}" type="pres">
      <dgm:prSet presAssocID="{B72A2F19-E16D-4315-AD7E-90B86E64FBDC}" presName="sp" presStyleCnt="0"/>
      <dgm:spPr/>
    </dgm:pt>
    <dgm:pt modelId="{DA0C977D-9EA0-47C3-9316-92B7CA824D0F}" type="pres">
      <dgm:prSet presAssocID="{AC46846B-C4EB-4D16-A259-74F650E5D4BB}" presName="linNode" presStyleCnt="0"/>
      <dgm:spPr/>
    </dgm:pt>
    <dgm:pt modelId="{8BCBAE30-E0FB-46CB-8104-45ACC0A22B85}" type="pres">
      <dgm:prSet presAssocID="{AC46846B-C4EB-4D16-A259-74F650E5D4BB}" presName="parentText" presStyleLbl="alignNode1" presStyleIdx="5" presStyleCnt="6">
        <dgm:presLayoutVars>
          <dgm:chMax val="1"/>
          <dgm:bulletEnabled/>
        </dgm:presLayoutVars>
      </dgm:prSet>
      <dgm:spPr/>
    </dgm:pt>
    <dgm:pt modelId="{86E4EF76-02E6-4CDC-91F9-A87B526CFA24}" type="pres">
      <dgm:prSet presAssocID="{AC46846B-C4EB-4D16-A259-74F650E5D4BB}" presName="descendantText" presStyleLbl="alignAccFollowNode1" presStyleIdx="5" presStyleCnt="6">
        <dgm:presLayoutVars>
          <dgm:bulletEnabled/>
        </dgm:presLayoutVars>
      </dgm:prSet>
      <dgm:spPr/>
    </dgm:pt>
  </dgm:ptLst>
  <dgm:cxnLst>
    <dgm:cxn modelId="{F5AB1101-4D88-45D0-91B3-D74C364289A5}" srcId="{DF6A3330-941B-4AA3-B491-FF210E0F2E39}" destId="{6B2DDD53-B759-40F6-A340-07117B869F1A}" srcOrd="0" destOrd="0" parTransId="{D5CE93A4-62F0-4867-BCC6-54DED1653D75}" sibTransId="{7ADD90F3-CF61-498A-969E-96BC24308A92}"/>
    <dgm:cxn modelId="{60947703-1177-4098-89AB-E0E91ED13E0E}" type="presOf" srcId="{ADE19EF2-A36F-4148-AFFC-2EE6EA243E47}" destId="{16E865E3-2F3D-4CFF-B7F5-4F136FB536B6}" srcOrd="0" destOrd="0" presId="urn:microsoft.com/office/officeart/2016/7/layout/VerticalSolidActionList"/>
    <dgm:cxn modelId="{37F8CF04-B85B-4503-9410-E6DE56BA47DF}" type="presOf" srcId="{6B2DDD53-B759-40F6-A340-07117B869F1A}" destId="{439C6561-CC91-492F-B038-B9ECBA64908E}" srcOrd="0" destOrd="0" presId="urn:microsoft.com/office/officeart/2016/7/layout/VerticalSolidActionList"/>
    <dgm:cxn modelId="{7D4CB30C-E087-45CD-BD27-2EB0E87C7898}" type="presOf" srcId="{EA1DECB1-8EE7-49DD-B862-44ECD9F21E00}" destId="{86E4EF76-02E6-4CDC-91F9-A87B526CFA24}" srcOrd="0" destOrd="0" presId="urn:microsoft.com/office/officeart/2016/7/layout/VerticalSolidActionList"/>
    <dgm:cxn modelId="{B060FA0E-A84F-4A93-8EC1-B991DDA89A4B}" type="presOf" srcId="{AC46846B-C4EB-4D16-A259-74F650E5D4BB}" destId="{8BCBAE30-E0FB-46CB-8104-45ACC0A22B85}" srcOrd="0" destOrd="0" presId="urn:microsoft.com/office/officeart/2016/7/layout/VerticalSolidActionList"/>
    <dgm:cxn modelId="{B1894021-8C40-490B-BAE3-74380323E618}" srcId="{425EC831-B98F-4ADE-A621-3DE3C8114083}" destId="{ADE19EF2-A36F-4148-AFFC-2EE6EA243E47}" srcOrd="0" destOrd="0" parTransId="{09F4F34A-48ED-426E-8CE6-5F4F994C8B6A}" sibTransId="{DB6A027B-4087-4944-B721-37702D0FE73C}"/>
    <dgm:cxn modelId="{059F2924-E943-419C-B287-DA4968E810D5}" srcId="{063742D6-B577-4706-9A6E-F2861120E396}" destId="{CDAD10C9-BA10-4368-8C13-B603B812470F}" srcOrd="0" destOrd="0" parTransId="{627BB5F4-5893-4F9E-B057-541E26C5330A}" sibTransId="{ADAD6D77-8F4D-40A6-A476-321124A3F01B}"/>
    <dgm:cxn modelId="{EB692F26-B66D-4659-9E9C-5BA87674FF7B}" srcId="{1148C4FC-1F96-4E50-868B-17600CC50468}" destId="{DF6A3330-941B-4AA3-B491-FF210E0F2E39}" srcOrd="1" destOrd="0" parTransId="{0A23F486-5029-48A0-8616-7E3A302DD2B5}" sibTransId="{1EAD801F-CC53-43B6-8C23-1E04718B90CA}"/>
    <dgm:cxn modelId="{80E2D326-E0CD-4AA1-B982-91BB6D6752EE}" type="presOf" srcId="{CDAD10C9-BA10-4368-8C13-B603B812470F}" destId="{AD09D900-1C28-4D58-8CDD-8715A6820766}" srcOrd="0" destOrd="0" presId="urn:microsoft.com/office/officeart/2016/7/layout/VerticalSolidActionList"/>
    <dgm:cxn modelId="{9A728A2E-81FB-4208-B01E-D5F65EB27C5F}" type="presOf" srcId="{AF4C3A00-CE62-4AAC-867C-2AE455C17D30}" destId="{C5B15ECB-3F54-4AE9-9EA6-72CB4016ACC2}" srcOrd="0" destOrd="0" presId="urn:microsoft.com/office/officeart/2016/7/layout/VerticalSolidActionList"/>
    <dgm:cxn modelId="{BBA29F2F-6573-4E88-9B11-A6D3E386E36F}" type="presOf" srcId="{063742D6-B577-4706-9A6E-F2861120E396}" destId="{8F9EF8DC-CE1A-4F98-A825-C8C265A2275D}" srcOrd="0" destOrd="0" presId="urn:microsoft.com/office/officeart/2016/7/layout/VerticalSolidActionList"/>
    <dgm:cxn modelId="{C0226D63-63ED-435B-BFBF-84D3AA6AD50D}" type="presOf" srcId="{B5907CC6-0591-4E1B-AFA4-AC29C18E5593}" destId="{0EB5D705-20C5-4D4A-9C21-1BC0EE1DD1D6}" srcOrd="0" destOrd="0" presId="urn:microsoft.com/office/officeart/2016/7/layout/VerticalSolidActionList"/>
    <dgm:cxn modelId="{2D8E6445-823D-4395-8221-5D8164FCB7EE}" type="presOf" srcId="{85DCA9F8-E23E-4C0B-9588-E3494118DFDF}" destId="{3922D6A0-ADFE-4C7B-8086-2503852C8E25}" srcOrd="0" destOrd="0" presId="urn:microsoft.com/office/officeart/2016/7/layout/VerticalSolidActionList"/>
    <dgm:cxn modelId="{578BD06E-CDDF-47CD-A42B-7CC8AF1E191F}" srcId="{85DCA9F8-E23E-4C0B-9588-E3494118DFDF}" destId="{AF4C3A00-CE62-4AAC-867C-2AE455C17D30}" srcOrd="0" destOrd="0" parTransId="{64EFB776-B0F2-4A9A-AA37-7993C7B1E5D8}" sibTransId="{D78DF78A-CC79-4A15-9002-8B1BE555FB12}"/>
    <dgm:cxn modelId="{A9EAE756-B8F1-4F8E-90FB-5FB03354B180}" srcId="{1148C4FC-1F96-4E50-868B-17600CC50468}" destId="{85DCA9F8-E23E-4C0B-9588-E3494118DFDF}" srcOrd="0" destOrd="0" parTransId="{1C5DE8C7-DBC6-4809-9007-58E9A24A4266}" sibTransId="{2D064EFD-1ED1-46BF-B038-7DF8A8EADFCB}"/>
    <dgm:cxn modelId="{D36FE08B-A2C6-4616-9E49-FA71DCA5F951}" srcId="{1148C4FC-1F96-4E50-868B-17600CC50468}" destId="{AC46846B-C4EB-4D16-A259-74F650E5D4BB}" srcOrd="5" destOrd="0" parTransId="{B2C9BF6B-84D2-4AC0-B317-9D8125A82B93}" sibTransId="{6D161DE1-C0C5-434F-9E79-E6E091AAE217}"/>
    <dgm:cxn modelId="{D0BC018F-17A3-446B-812D-F4527CF788DB}" srcId="{1148C4FC-1F96-4E50-868B-17600CC50468}" destId="{425EC831-B98F-4ADE-A621-3DE3C8114083}" srcOrd="2" destOrd="0" parTransId="{512D99EA-017C-4037-808D-029BE4AE8477}" sibTransId="{4630D3E2-5270-4E9F-B222-51B7656DD83B}"/>
    <dgm:cxn modelId="{5CC15E92-7537-4DEE-8D3D-365805392DC1}" type="presOf" srcId="{DF6A3330-941B-4AA3-B491-FF210E0F2E39}" destId="{53992EC3-4FAB-4338-885D-8302067A7FAB}" srcOrd="0" destOrd="0" presId="urn:microsoft.com/office/officeart/2016/7/layout/VerticalSolidActionList"/>
    <dgm:cxn modelId="{470770B2-BF26-45A0-8FCB-9B8E15C93B70}" type="presOf" srcId="{1148C4FC-1F96-4E50-868B-17600CC50468}" destId="{0CBC528D-0173-45CF-A403-FED92BBDF692}" srcOrd="0" destOrd="0" presId="urn:microsoft.com/office/officeart/2016/7/layout/VerticalSolidActionList"/>
    <dgm:cxn modelId="{D4B0E6CA-CAD0-4EB7-B612-3A180AD5701C}" type="presOf" srcId="{425EC831-B98F-4ADE-A621-3DE3C8114083}" destId="{FDF3252D-08C7-4930-8971-EDFE79F6776B}" srcOrd="0" destOrd="0" presId="urn:microsoft.com/office/officeart/2016/7/layout/VerticalSolidActionList"/>
    <dgm:cxn modelId="{D794CBCD-806B-45DB-A90B-AD98572756A9}" srcId="{1148C4FC-1F96-4E50-868B-17600CC50468}" destId="{063742D6-B577-4706-9A6E-F2861120E396}" srcOrd="4" destOrd="0" parTransId="{464F23C9-FD98-47C4-A1DB-6499A6849917}" sibTransId="{B72A2F19-E16D-4315-AD7E-90B86E64FBDC}"/>
    <dgm:cxn modelId="{42AAE3D9-5949-4948-86F6-4FAFD97FD563}" type="presOf" srcId="{6B313A1D-1E28-47A0-BDB7-A227E3CE26AB}" destId="{5C0FDAB2-7F39-4642-90AE-B09090E26AF7}" srcOrd="0" destOrd="0" presId="urn:microsoft.com/office/officeart/2016/7/layout/VerticalSolidActionList"/>
    <dgm:cxn modelId="{7A5339DD-0C01-46CF-9884-B8C0CEB4BDDD}" srcId="{1148C4FC-1F96-4E50-868B-17600CC50468}" destId="{B5907CC6-0591-4E1B-AFA4-AC29C18E5593}" srcOrd="3" destOrd="0" parTransId="{94966993-BADA-4B2F-AAEB-3D842937155C}" sibTransId="{35D251F1-2F94-4390-8C3E-50C1BD2DCD05}"/>
    <dgm:cxn modelId="{ADE073DD-4E40-40C1-8AF2-9BCA4094CC5A}" srcId="{B5907CC6-0591-4E1B-AFA4-AC29C18E5593}" destId="{6B313A1D-1E28-47A0-BDB7-A227E3CE26AB}" srcOrd="0" destOrd="0" parTransId="{6D9E464F-EDA6-4AF9-B0E6-D71124508602}" sibTransId="{E52B0EAC-EEB7-402F-B12F-96ECB1DB4CF2}"/>
    <dgm:cxn modelId="{321D7EF3-90F6-4AEA-ABC4-B94E39CB7CD9}" srcId="{AC46846B-C4EB-4D16-A259-74F650E5D4BB}" destId="{EA1DECB1-8EE7-49DD-B862-44ECD9F21E00}" srcOrd="0" destOrd="0" parTransId="{BBAA2B9C-DBF5-403C-8378-0D2F555F482C}" sibTransId="{3FD5949F-D78C-41D5-9703-50C2A8D8BD19}"/>
    <dgm:cxn modelId="{EAE71955-8ABC-491C-84AC-3FC387C4F076}" type="presParOf" srcId="{0CBC528D-0173-45CF-A403-FED92BBDF692}" destId="{1448A72C-97FD-4860-9ED0-A8E954EEB2E0}" srcOrd="0" destOrd="0" presId="urn:microsoft.com/office/officeart/2016/7/layout/VerticalSolidActionList"/>
    <dgm:cxn modelId="{7950E6A4-99F3-493A-BDEF-AA409E423176}" type="presParOf" srcId="{1448A72C-97FD-4860-9ED0-A8E954EEB2E0}" destId="{3922D6A0-ADFE-4C7B-8086-2503852C8E25}" srcOrd="0" destOrd="0" presId="urn:microsoft.com/office/officeart/2016/7/layout/VerticalSolidActionList"/>
    <dgm:cxn modelId="{A4DECFCF-E2F9-4391-99F1-E98E7F324851}" type="presParOf" srcId="{1448A72C-97FD-4860-9ED0-A8E954EEB2E0}" destId="{C5B15ECB-3F54-4AE9-9EA6-72CB4016ACC2}" srcOrd="1" destOrd="0" presId="urn:microsoft.com/office/officeart/2016/7/layout/VerticalSolidActionList"/>
    <dgm:cxn modelId="{20238B35-7215-4308-A29B-2BDAD46AB6C8}" type="presParOf" srcId="{0CBC528D-0173-45CF-A403-FED92BBDF692}" destId="{592F2F40-6115-4922-B638-378C24C2C147}" srcOrd="1" destOrd="0" presId="urn:microsoft.com/office/officeart/2016/7/layout/VerticalSolidActionList"/>
    <dgm:cxn modelId="{7C3384A5-27EF-48D0-8674-E2B479150392}" type="presParOf" srcId="{0CBC528D-0173-45CF-A403-FED92BBDF692}" destId="{6A5783C3-3D4C-4593-AC4A-ED3FA00FC5D1}" srcOrd="2" destOrd="0" presId="urn:microsoft.com/office/officeart/2016/7/layout/VerticalSolidActionList"/>
    <dgm:cxn modelId="{B37D09D0-21BF-4838-B011-EDD97560B431}" type="presParOf" srcId="{6A5783C3-3D4C-4593-AC4A-ED3FA00FC5D1}" destId="{53992EC3-4FAB-4338-885D-8302067A7FAB}" srcOrd="0" destOrd="0" presId="urn:microsoft.com/office/officeart/2016/7/layout/VerticalSolidActionList"/>
    <dgm:cxn modelId="{80991439-3EC3-4804-BF78-3592EC522513}" type="presParOf" srcId="{6A5783C3-3D4C-4593-AC4A-ED3FA00FC5D1}" destId="{439C6561-CC91-492F-B038-B9ECBA64908E}" srcOrd="1" destOrd="0" presId="urn:microsoft.com/office/officeart/2016/7/layout/VerticalSolidActionList"/>
    <dgm:cxn modelId="{F1558414-07B4-4BE9-AC72-82A9CC537792}" type="presParOf" srcId="{0CBC528D-0173-45CF-A403-FED92BBDF692}" destId="{B5D977A6-12B1-4422-AEEF-58684C90DC43}" srcOrd="3" destOrd="0" presId="urn:microsoft.com/office/officeart/2016/7/layout/VerticalSolidActionList"/>
    <dgm:cxn modelId="{4603BE5A-576E-42ED-A323-07D889379577}" type="presParOf" srcId="{0CBC528D-0173-45CF-A403-FED92BBDF692}" destId="{01E22AA0-FA7F-49BB-BC94-EE4A45040503}" srcOrd="4" destOrd="0" presId="urn:microsoft.com/office/officeart/2016/7/layout/VerticalSolidActionList"/>
    <dgm:cxn modelId="{135B37BF-E841-4F35-9928-88DF399A4ACE}" type="presParOf" srcId="{01E22AA0-FA7F-49BB-BC94-EE4A45040503}" destId="{FDF3252D-08C7-4930-8971-EDFE79F6776B}" srcOrd="0" destOrd="0" presId="urn:microsoft.com/office/officeart/2016/7/layout/VerticalSolidActionList"/>
    <dgm:cxn modelId="{1E2EC535-B638-404B-A4E1-4BECB864C9DB}" type="presParOf" srcId="{01E22AA0-FA7F-49BB-BC94-EE4A45040503}" destId="{16E865E3-2F3D-4CFF-B7F5-4F136FB536B6}" srcOrd="1" destOrd="0" presId="urn:microsoft.com/office/officeart/2016/7/layout/VerticalSolidActionList"/>
    <dgm:cxn modelId="{370379C6-15FC-4E6A-A3EC-4DF8F6482167}" type="presParOf" srcId="{0CBC528D-0173-45CF-A403-FED92BBDF692}" destId="{88EAF1F0-768C-4D58-A25B-05D92E6B9B5A}" srcOrd="5" destOrd="0" presId="urn:microsoft.com/office/officeart/2016/7/layout/VerticalSolidActionList"/>
    <dgm:cxn modelId="{0F09DBBE-6A74-4AF6-8482-1F34A1DB61EE}" type="presParOf" srcId="{0CBC528D-0173-45CF-A403-FED92BBDF692}" destId="{E8A703B6-DF11-4364-8B79-735E6CB2F50F}" srcOrd="6" destOrd="0" presId="urn:microsoft.com/office/officeart/2016/7/layout/VerticalSolidActionList"/>
    <dgm:cxn modelId="{244A09EB-9BF0-4500-8B03-BCEDDAF8181E}" type="presParOf" srcId="{E8A703B6-DF11-4364-8B79-735E6CB2F50F}" destId="{0EB5D705-20C5-4D4A-9C21-1BC0EE1DD1D6}" srcOrd="0" destOrd="0" presId="urn:microsoft.com/office/officeart/2016/7/layout/VerticalSolidActionList"/>
    <dgm:cxn modelId="{085E9F2E-66CC-4719-9EBB-2F69B098D66F}" type="presParOf" srcId="{E8A703B6-DF11-4364-8B79-735E6CB2F50F}" destId="{5C0FDAB2-7F39-4642-90AE-B09090E26AF7}" srcOrd="1" destOrd="0" presId="urn:microsoft.com/office/officeart/2016/7/layout/VerticalSolidActionList"/>
    <dgm:cxn modelId="{4AB22536-5F9D-4817-9E09-804ACC6EFB5B}" type="presParOf" srcId="{0CBC528D-0173-45CF-A403-FED92BBDF692}" destId="{1F2B0D76-3582-4E47-9B2F-A209DF73C7D8}" srcOrd="7" destOrd="0" presId="urn:microsoft.com/office/officeart/2016/7/layout/VerticalSolidActionList"/>
    <dgm:cxn modelId="{12608FE4-F02F-4E25-9C88-B0D74731FE20}" type="presParOf" srcId="{0CBC528D-0173-45CF-A403-FED92BBDF692}" destId="{1A9A1ECA-ACAD-4BEE-8305-3D37D9E2AEF5}" srcOrd="8" destOrd="0" presId="urn:microsoft.com/office/officeart/2016/7/layout/VerticalSolidActionList"/>
    <dgm:cxn modelId="{9DE8BA23-AEA2-41C9-A08B-12A0F5B9CC65}" type="presParOf" srcId="{1A9A1ECA-ACAD-4BEE-8305-3D37D9E2AEF5}" destId="{8F9EF8DC-CE1A-4F98-A825-C8C265A2275D}" srcOrd="0" destOrd="0" presId="urn:microsoft.com/office/officeart/2016/7/layout/VerticalSolidActionList"/>
    <dgm:cxn modelId="{97C7323C-9A60-4965-A0F1-63EBC3380BDB}" type="presParOf" srcId="{1A9A1ECA-ACAD-4BEE-8305-3D37D9E2AEF5}" destId="{AD09D900-1C28-4D58-8CDD-8715A6820766}" srcOrd="1" destOrd="0" presId="urn:microsoft.com/office/officeart/2016/7/layout/VerticalSolidActionList"/>
    <dgm:cxn modelId="{CB45FB77-900B-4916-9E64-9A1FBBF48F44}" type="presParOf" srcId="{0CBC528D-0173-45CF-A403-FED92BBDF692}" destId="{869FCC8D-692F-4DCF-BCBC-0337F2710F25}" srcOrd="9" destOrd="0" presId="urn:microsoft.com/office/officeart/2016/7/layout/VerticalSolidActionList"/>
    <dgm:cxn modelId="{11BFBDA6-60B9-4167-A6B2-6396F4623B6E}" type="presParOf" srcId="{0CBC528D-0173-45CF-A403-FED92BBDF692}" destId="{DA0C977D-9EA0-47C3-9316-92B7CA824D0F}" srcOrd="10" destOrd="0" presId="urn:microsoft.com/office/officeart/2016/7/layout/VerticalSolidActionList"/>
    <dgm:cxn modelId="{3294B08A-F331-4BBF-8D9B-D5D2D2F20245}" type="presParOf" srcId="{DA0C977D-9EA0-47C3-9316-92B7CA824D0F}" destId="{8BCBAE30-E0FB-46CB-8104-45ACC0A22B85}" srcOrd="0" destOrd="0" presId="urn:microsoft.com/office/officeart/2016/7/layout/VerticalSolidActionList"/>
    <dgm:cxn modelId="{2FFF4170-22B5-4039-81CC-3B86BD0BC9CB}" type="presParOf" srcId="{DA0C977D-9EA0-47C3-9316-92B7CA824D0F}" destId="{86E4EF76-02E6-4CDC-91F9-A87B526CFA24}" srcOrd="1" destOrd="0" presId="urn:microsoft.com/office/officeart/2016/7/layout/VerticalSolidAc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B36C645-DCF4-456B-91FE-A3B0438A1436}" type="doc">
      <dgm:prSet loTypeId="urn:microsoft.com/office/officeart/2005/8/layout/hList1" loCatId="list" qsTypeId="urn:microsoft.com/office/officeart/2005/8/quickstyle/simple2" qsCatId="simple" csTypeId="urn:microsoft.com/office/officeart/2005/8/colors/colorful1" csCatId="colorful" phldr="1"/>
      <dgm:spPr/>
      <dgm:t>
        <a:bodyPr/>
        <a:lstStyle/>
        <a:p>
          <a:endParaRPr lang="en-US"/>
        </a:p>
      </dgm:t>
    </dgm:pt>
    <dgm:pt modelId="{DB055946-2984-4359-9D56-736642A9940C}">
      <dgm:prSet/>
      <dgm:spPr/>
      <dgm:t>
        <a:bodyPr/>
        <a:lstStyle/>
        <a:p>
          <a:r>
            <a:rPr lang="en-US" dirty="0"/>
            <a:t>What types of unit service is needed?</a:t>
          </a:r>
        </a:p>
      </dgm:t>
    </dgm:pt>
    <dgm:pt modelId="{EED4A108-4EF0-45DD-9E80-0E53EFB5C2D1}" type="parTrans" cxnId="{31362EEC-E7CA-416F-917D-1A0382C44ACD}">
      <dgm:prSet/>
      <dgm:spPr/>
      <dgm:t>
        <a:bodyPr/>
        <a:lstStyle/>
        <a:p>
          <a:endParaRPr lang="en-US"/>
        </a:p>
      </dgm:t>
    </dgm:pt>
    <dgm:pt modelId="{BE90E864-8416-4E2E-AA4F-E2D3648FFCAB}" type="sibTrans" cxnId="{31362EEC-E7CA-416F-917D-1A0382C44ACD}">
      <dgm:prSet/>
      <dgm:spPr/>
      <dgm:t>
        <a:bodyPr/>
        <a:lstStyle/>
        <a:p>
          <a:endParaRPr lang="en-US"/>
        </a:p>
      </dgm:t>
    </dgm:pt>
    <dgm:pt modelId="{50F267C3-10F1-4339-97B7-F848F9187A6A}">
      <dgm:prSet/>
      <dgm:spPr/>
      <dgm:t>
        <a:bodyPr/>
        <a:lstStyle/>
        <a:p>
          <a:r>
            <a:rPr lang="en-US"/>
            <a:t>Administrative?</a:t>
          </a:r>
        </a:p>
      </dgm:t>
    </dgm:pt>
    <dgm:pt modelId="{A1183DB0-94A3-4998-83A1-8A0E859B1EF1}" type="parTrans" cxnId="{3F322F1D-4C86-41BE-B5B8-BF44729C9822}">
      <dgm:prSet/>
      <dgm:spPr/>
      <dgm:t>
        <a:bodyPr/>
        <a:lstStyle/>
        <a:p>
          <a:endParaRPr lang="en-US"/>
        </a:p>
      </dgm:t>
    </dgm:pt>
    <dgm:pt modelId="{91207CD7-5885-40F5-8EAE-D6679BF71C75}" type="sibTrans" cxnId="{3F322F1D-4C86-41BE-B5B8-BF44729C9822}">
      <dgm:prSet/>
      <dgm:spPr/>
      <dgm:t>
        <a:bodyPr/>
        <a:lstStyle/>
        <a:p>
          <a:endParaRPr lang="en-US"/>
        </a:p>
      </dgm:t>
    </dgm:pt>
    <dgm:pt modelId="{3750818B-51C5-4FE7-B14E-A52A3D840297}">
      <dgm:prSet/>
      <dgm:spPr/>
      <dgm:t>
        <a:bodyPr/>
        <a:lstStyle/>
        <a:p>
          <a:r>
            <a:rPr lang="en-US"/>
            <a:t>Unit?</a:t>
          </a:r>
        </a:p>
      </dgm:t>
    </dgm:pt>
    <dgm:pt modelId="{5763728C-CE12-4BD8-9712-91EACEF4A062}" type="parTrans" cxnId="{6C742AC1-E112-440E-B748-7DA265AC7C3D}">
      <dgm:prSet/>
      <dgm:spPr/>
      <dgm:t>
        <a:bodyPr/>
        <a:lstStyle/>
        <a:p>
          <a:endParaRPr lang="en-US"/>
        </a:p>
      </dgm:t>
    </dgm:pt>
    <dgm:pt modelId="{564C3BBE-5F74-4F5E-9F22-15E56E5D5C2B}" type="sibTrans" cxnId="{6C742AC1-E112-440E-B748-7DA265AC7C3D}">
      <dgm:prSet/>
      <dgm:spPr/>
      <dgm:t>
        <a:bodyPr/>
        <a:lstStyle/>
        <a:p>
          <a:endParaRPr lang="en-US"/>
        </a:p>
      </dgm:t>
    </dgm:pt>
    <dgm:pt modelId="{47CE193C-4279-47F8-9017-4E3DE9685C4B}">
      <dgm:prSet/>
      <dgm:spPr/>
      <dgm:t>
        <a:bodyPr/>
        <a:lstStyle/>
        <a:p>
          <a:r>
            <a:rPr lang="en-US"/>
            <a:t>Roundtable?</a:t>
          </a:r>
        </a:p>
      </dgm:t>
    </dgm:pt>
    <dgm:pt modelId="{4A265C6B-0A89-45E1-BFFE-25C7FFB4B437}" type="parTrans" cxnId="{2B47DEDE-D90C-4982-A0A4-F1B287878694}">
      <dgm:prSet/>
      <dgm:spPr/>
      <dgm:t>
        <a:bodyPr/>
        <a:lstStyle/>
        <a:p>
          <a:endParaRPr lang="en-US"/>
        </a:p>
      </dgm:t>
    </dgm:pt>
    <dgm:pt modelId="{F509B052-4467-4CB9-8742-0AC01F88694C}" type="sibTrans" cxnId="{2B47DEDE-D90C-4982-A0A4-F1B287878694}">
      <dgm:prSet/>
      <dgm:spPr/>
      <dgm:t>
        <a:bodyPr/>
        <a:lstStyle/>
        <a:p>
          <a:endParaRPr lang="en-US"/>
        </a:p>
      </dgm:t>
    </dgm:pt>
    <dgm:pt modelId="{E52DFF69-1275-4A5D-9E5A-FFF83D86EB15}">
      <dgm:prSet/>
      <dgm:spPr/>
      <dgm:t>
        <a:bodyPr/>
        <a:lstStyle/>
        <a:p>
          <a:r>
            <a:rPr lang="en-US"/>
            <a:t>Specialists?</a:t>
          </a:r>
        </a:p>
      </dgm:t>
    </dgm:pt>
    <dgm:pt modelId="{9A5BC6A8-D2F2-41BF-8678-AB4BE1380DA4}" type="parTrans" cxnId="{A1EFDC73-09C0-45C9-872B-AA2F9F3CF961}">
      <dgm:prSet/>
      <dgm:spPr/>
      <dgm:t>
        <a:bodyPr/>
        <a:lstStyle/>
        <a:p>
          <a:endParaRPr lang="en-US"/>
        </a:p>
      </dgm:t>
    </dgm:pt>
    <dgm:pt modelId="{68BC2777-E5BC-49C0-801E-75FB8ADF0DED}" type="sibTrans" cxnId="{A1EFDC73-09C0-45C9-872B-AA2F9F3CF961}">
      <dgm:prSet/>
      <dgm:spPr/>
      <dgm:t>
        <a:bodyPr/>
        <a:lstStyle/>
        <a:p>
          <a:endParaRPr lang="en-US"/>
        </a:p>
      </dgm:t>
    </dgm:pt>
    <dgm:pt modelId="{D8DBD2AF-413B-4DFA-8B94-3B66282D77CB}">
      <dgm:prSet/>
      <dgm:spPr/>
      <dgm:t>
        <a:bodyPr/>
        <a:lstStyle/>
        <a:p>
          <a:r>
            <a:rPr lang="en-US" dirty="0"/>
            <a:t>Generalists?</a:t>
          </a:r>
        </a:p>
      </dgm:t>
    </dgm:pt>
    <dgm:pt modelId="{E6D1C90B-AFB5-4A39-8926-DD76347E62DF}" type="parTrans" cxnId="{B227FD41-F11C-43EE-9E19-2465B2BD7707}">
      <dgm:prSet/>
      <dgm:spPr/>
      <dgm:t>
        <a:bodyPr/>
        <a:lstStyle/>
        <a:p>
          <a:endParaRPr lang="en-US"/>
        </a:p>
      </dgm:t>
    </dgm:pt>
    <dgm:pt modelId="{3A51F4CE-DB01-48EA-84DF-0AD50FA98179}" type="sibTrans" cxnId="{B227FD41-F11C-43EE-9E19-2465B2BD7707}">
      <dgm:prSet/>
      <dgm:spPr/>
      <dgm:t>
        <a:bodyPr/>
        <a:lstStyle/>
        <a:p>
          <a:endParaRPr lang="en-US"/>
        </a:p>
      </dgm:t>
    </dgm:pt>
    <dgm:pt modelId="{100E378B-8268-4E88-B89A-09DD547D1B3F}">
      <dgm:prSet/>
      <dgm:spPr/>
      <dgm:t>
        <a:bodyPr/>
        <a:lstStyle/>
        <a:p>
          <a:r>
            <a:rPr lang="en-US" dirty="0"/>
            <a:t>What are the</a:t>
          </a:r>
        </a:p>
        <a:p>
          <a:r>
            <a:rPr lang="en-US" dirty="0"/>
            <a:t> traits of your community/unit?</a:t>
          </a:r>
        </a:p>
      </dgm:t>
    </dgm:pt>
    <dgm:pt modelId="{91FB4459-65F3-40FA-B50B-3D5E6ADAEA44}" type="parTrans" cxnId="{DA7EBC28-199F-4BC2-93E4-9634968DB571}">
      <dgm:prSet/>
      <dgm:spPr/>
      <dgm:t>
        <a:bodyPr/>
        <a:lstStyle/>
        <a:p>
          <a:endParaRPr lang="en-US"/>
        </a:p>
      </dgm:t>
    </dgm:pt>
    <dgm:pt modelId="{AED225FF-2D04-457E-B87D-3C111E146A69}" type="sibTrans" cxnId="{DA7EBC28-199F-4BC2-93E4-9634968DB571}">
      <dgm:prSet/>
      <dgm:spPr/>
      <dgm:t>
        <a:bodyPr/>
        <a:lstStyle/>
        <a:p>
          <a:endParaRPr lang="en-US"/>
        </a:p>
      </dgm:t>
    </dgm:pt>
    <dgm:pt modelId="{5C709611-CD6A-4171-916C-2654C036D9B0}">
      <dgm:prSet/>
      <dgm:spPr/>
      <dgm:t>
        <a:bodyPr/>
        <a:lstStyle/>
        <a:p>
          <a:r>
            <a:rPr lang="en-US"/>
            <a:t>Language?</a:t>
          </a:r>
        </a:p>
      </dgm:t>
    </dgm:pt>
    <dgm:pt modelId="{75171F5C-3805-449E-8171-4C91CE359D3A}" type="parTrans" cxnId="{501B94AF-65F8-4BC0-AF01-0F1AE205A712}">
      <dgm:prSet/>
      <dgm:spPr/>
      <dgm:t>
        <a:bodyPr/>
        <a:lstStyle/>
        <a:p>
          <a:endParaRPr lang="en-US"/>
        </a:p>
      </dgm:t>
    </dgm:pt>
    <dgm:pt modelId="{DFEA6EE9-CC2D-44A2-A72E-88BC22515922}" type="sibTrans" cxnId="{501B94AF-65F8-4BC0-AF01-0F1AE205A712}">
      <dgm:prSet/>
      <dgm:spPr/>
      <dgm:t>
        <a:bodyPr/>
        <a:lstStyle/>
        <a:p>
          <a:endParaRPr lang="en-US"/>
        </a:p>
      </dgm:t>
    </dgm:pt>
    <dgm:pt modelId="{CC2C6064-BCE6-4826-97FE-25CE253CCDFA}">
      <dgm:prSet/>
      <dgm:spPr/>
      <dgm:t>
        <a:bodyPr/>
        <a:lstStyle/>
        <a:p>
          <a:r>
            <a:rPr lang="en-US"/>
            <a:t>Ethnicity?</a:t>
          </a:r>
        </a:p>
      </dgm:t>
    </dgm:pt>
    <dgm:pt modelId="{112F6EC5-0F99-4401-91F1-64B5A64351CA}" type="parTrans" cxnId="{4F1AE6D7-4654-4B2E-8B76-4C329911D900}">
      <dgm:prSet/>
      <dgm:spPr/>
      <dgm:t>
        <a:bodyPr/>
        <a:lstStyle/>
        <a:p>
          <a:endParaRPr lang="en-US"/>
        </a:p>
      </dgm:t>
    </dgm:pt>
    <dgm:pt modelId="{2237B9D0-81DC-4025-997B-713808D14432}" type="sibTrans" cxnId="{4F1AE6D7-4654-4B2E-8B76-4C329911D900}">
      <dgm:prSet/>
      <dgm:spPr/>
      <dgm:t>
        <a:bodyPr/>
        <a:lstStyle/>
        <a:p>
          <a:endParaRPr lang="en-US"/>
        </a:p>
      </dgm:t>
    </dgm:pt>
    <dgm:pt modelId="{8DEB0528-4DE8-4D5B-A31F-88A9E687329D}">
      <dgm:prSet/>
      <dgm:spPr/>
      <dgm:t>
        <a:bodyPr/>
        <a:lstStyle/>
        <a:p>
          <a:r>
            <a:rPr lang="en-US"/>
            <a:t>Religion?</a:t>
          </a:r>
        </a:p>
      </dgm:t>
    </dgm:pt>
    <dgm:pt modelId="{0E78A077-C923-4789-8524-CEE3833E6FAB}" type="parTrans" cxnId="{D55A6FD9-712E-464A-8A2F-80706115B4F6}">
      <dgm:prSet/>
      <dgm:spPr/>
      <dgm:t>
        <a:bodyPr/>
        <a:lstStyle/>
        <a:p>
          <a:endParaRPr lang="en-US"/>
        </a:p>
      </dgm:t>
    </dgm:pt>
    <dgm:pt modelId="{7A4DCF93-D4F0-4634-845D-BBE358B0C6E2}" type="sibTrans" cxnId="{D55A6FD9-712E-464A-8A2F-80706115B4F6}">
      <dgm:prSet/>
      <dgm:spPr/>
      <dgm:t>
        <a:bodyPr/>
        <a:lstStyle/>
        <a:p>
          <a:endParaRPr lang="en-US"/>
        </a:p>
      </dgm:t>
    </dgm:pt>
    <dgm:pt modelId="{B8144D10-05B7-47C9-B1C2-450FCCAC734A}">
      <dgm:prSet/>
      <dgm:spPr/>
      <dgm:t>
        <a:bodyPr/>
        <a:lstStyle/>
        <a:p>
          <a:r>
            <a:rPr lang="en-US"/>
            <a:t>Gender?</a:t>
          </a:r>
        </a:p>
      </dgm:t>
    </dgm:pt>
    <dgm:pt modelId="{672AE2E6-0DBE-48D3-BF7B-9D9509126714}" type="parTrans" cxnId="{FC76B486-72E8-44D5-B09A-1DE92C240633}">
      <dgm:prSet/>
      <dgm:spPr/>
      <dgm:t>
        <a:bodyPr/>
        <a:lstStyle/>
        <a:p>
          <a:endParaRPr lang="en-US"/>
        </a:p>
      </dgm:t>
    </dgm:pt>
    <dgm:pt modelId="{617DF44B-4CCE-449D-9E4B-0B1C77825E5D}" type="sibTrans" cxnId="{FC76B486-72E8-44D5-B09A-1DE92C240633}">
      <dgm:prSet/>
      <dgm:spPr/>
      <dgm:t>
        <a:bodyPr/>
        <a:lstStyle/>
        <a:p>
          <a:endParaRPr lang="en-US"/>
        </a:p>
      </dgm:t>
    </dgm:pt>
    <dgm:pt modelId="{9A0668E6-AF99-4FA0-8B5F-598F71B1C002}">
      <dgm:prSet/>
      <dgm:spPr/>
      <dgm:t>
        <a:bodyPr/>
        <a:lstStyle/>
        <a:p>
          <a:r>
            <a:rPr lang="en-US"/>
            <a:t>Ability?</a:t>
          </a:r>
        </a:p>
      </dgm:t>
    </dgm:pt>
    <dgm:pt modelId="{9036DC15-A35E-4D65-ACBE-B69CE8BF2BD3}" type="parTrans" cxnId="{3D142B4B-8B5F-415D-B2F9-8C954A2C943C}">
      <dgm:prSet/>
      <dgm:spPr/>
      <dgm:t>
        <a:bodyPr/>
        <a:lstStyle/>
        <a:p>
          <a:endParaRPr lang="en-US"/>
        </a:p>
      </dgm:t>
    </dgm:pt>
    <dgm:pt modelId="{64E6FAA7-5A3A-435D-87FB-505C03A6A349}" type="sibTrans" cxnId="{3D142B4B-8B5F-415D-B2F9-8C954A2C943C}">
      <dgm:prSet/>
      <dgm:spPr/>
      <dgm:t>
        <a:bodyPr/>
        <a:lstStyle/>
        <a:p>
          <a:endParaRPr lang="en-US"/>
        </a:p>
      </dgm:t>
    </dgm:pt>
    <dgm:pt modelId="{8EE116F5-9C05-4D58-8959-8FA230494A8A}">
      <dgm:prSet/>
      <dgm:spPr/>
      <dgm:t>
        <a:bodyPr/>
        <a:lstStyle/>
        <a:p>
          <a:r>
            <a:rPr lang="en-US" dirty="0"/>
            <a:t>Special Skills?</a:t>
          </a:r>
        </a:p>
      </dgm:t>
    </dgm:pt>
    <dgm:pt modelId="{309FE5F4-AB48-4368-8562-C84E570CC533}" type="parTrans" cxnId="{97BD04F7-1776-4F4A-B2F3-9F7E31D5228A}">
      <dgm:prSet/>
      <dgm:spPr/>
      <dgm:t>
        <a:bodyPr/>
        <a:lstStyle/>
        <a:p>
          <a:endParaRPr lang="en-US"/>
        </a:p>
      </dgm:t>
    </dgm:pt>
    <dgm:pt modelId="{D46E3583-BB12-466C-9C5B-99B1B3D38F15}" type="sibTrans" cxnId="{97BD04F7-1776-4F4A-B2F3-9F7E31D5228A}">
      <dgm:prSet/>
      <dgm:spPr/>
      <dgm:t>
        <a:bodyPr/>
        <a:lstStyle/>
        <a:p>
          <a:endParaRPr lang="en-US"/>
        </a:p>
      </dgm:t>
    </dgm:pt>
    <dgm:pt modelId="{882377F0-8B59-4A28-A3B5-2478FAB52D15}">
      <dgm:prSet/>
      <dgm:spPr/>
      <dgm:t>
        <a:bodyPr/>
        <a:lstStyle/>
        <a:p>
          <a:r>
            <a:rPr lang="en-US"/>
            <a:t>Where are they needed?</a:t>
          </a:r>
        </a:p>
      </dgm:t>
    </dgm:pt>
    <dgm:pt modelId="{CC447BA1-96F6-4DE1-A4D1-287BECF6E830}" type="parTrans" cxnId="{07630B0C-3BBF-4C20-9EE0-F8D806FB84E7}">
      <dgm:prSet/>
      <dgm:spPr/>
      <dgm:t>
        <a:bodyPr/>
        <a:lstStyle/>
        <a:p>
          <a:endParaRPr lang="en-US"/>
        </a:p>
      </dgm:t>
    </dgm:pt>
    <dgm:pt modelId="{E5CBF1DE-8CBD-4A62-BDF8-41AB71FBFEF7}" type="sibTrans" cxnId="{07630B0C-3BBF-4C20-9EE0-F8D806FB84E7}">
      <dgm:prSet/>
      <dgm:spPr/>
      <dgm:t>
        <a:bodyPr/>
        <a:lstStyle/>
        <a:p>
          <a:endParaRPr lang="en-US"/>
        </a:p>
      </dgm:t>
    </dgm:pt>
    <dgm:pt modelId="{5D5595AE-D06F-443C-A539-9A16977B8D86}">
      <dgm:prSet/>
      <dgm:spPr/>
      <dgm:t>
        <a:bodyPr/>
        <a:lstStyle/>
        <a:p>
          <a:r>
            <a:rPr lang="en-US" dirty="0"/>
            <a:t>Urban?</a:t>
          </a:r>
        </a:p>
      </dgm:t>
    </dgm:pt>
    <dgm:pt modelId="{593F9B87-3154-4B7B-8507-39245892A558}" type="parTrans" cxnId="{3331F69A-638B-43F6-91B2-152AC180A291}">
      <dgm:prSet/>
      <dgm:spPr/>
      <dgm:t>
        <a:bodyPr/>
        <a:lstStyle/>
        <a:p>
          <a:endParaRPr lang="en-US"/>
        </a:p>
      </dgm:t>
    </dgm:pt>
    <dgm:pt modelId="{1CFDE354-9094-40D2-BA72-7F848725D5D0}" type="sibTrans" cxnId="{3331F69A-638B-43F6-91B2-152AC180A291}">
      <dgm:prSet/>
      <dgm:spPr/>
      <dgm:t>
        <a:bodyPr/>
        <a:lstStyle/>
        <a:p>
          <a:endParaRPr lang="en-US"/>
        </a:p>
      </dgm:t>
    </dgm:pt>
    <dgm:pt modelId="{049B8B09-78E8-47A2-A875-2E5DBE30ACB0}">
      <dgm:prSet/>
      <dgm:spPr/>
      <dgm:t>
        <a:bodyPr/>
        <a:lstStyle/>
        <a:p>
          <a:r>
            <a:rPr lang="en-US" dirty="0"/>
            <a:t>Rural?</a:t>
          </a:r>
        </a:p>
      </dgm:t>
    </dgm:pt>
    <dgm:pt modelId="{440EFD1B-482A-4AB5-860D-5387964E7ADA}" type="parTrans" cxnId="{F6D7DAB2-D168-4F74-A55F-AD740409216C}">
      <dgm:prSet/>
      <dgm:spPr/>
      <dgm:t>
        <a:bodyPr/>
        <a:lstStyle/>
        <a:p>
          <a:endParaRPr lang="en-US"/>
        </a:p>
      </dgm:t>
    </dgm:pt>
    <dgm:pt modelId="{1F670648-5388-4587-B2ED-B9B48C34DBCE}" type="sibTrans" cxnId="{F6D7DAB2-D168-4F74-A55F-AD740409216C}">
      <dgm:prSet/>
      <dgm:spPr/>
      <dgm:t>
        <a:bodyPr/>
        <a:lstStyle/>
        <a:p>
          <a:endParaRPr lang="en-US"/>
        </a:p>
      </dgm:t>
    </dgm:pt>
    <dgm:pt modelId="{306D220C-8C64-470F-A4F4-BFB481581787}">
      <dgm:prSet/>
      <dgm:spPr/>
      <dgm:t>
        <a:bodyPr/>
        <a:lstStyle/>
        <a:p>
          <a:r>
            <a:rPr lang="en-US" dirty="0"/>
            <a:t>Program-Specific?</a:t>
          </a:r>
        </a:p>
      </dgm:t>
    </dgm:pt>
    <dgm:pt modelId="{023518F5-3000-41B7-AFD8-425F07288B49}" type="parTrans" cxnId="{9BC7384A-9407-47E9-AF08-D4A4415F988D}">
      <dgm:prSet/>
      <dgm:spPr/>
      <dgm:t>
        <a:bodyPr/>
        <a:lstStyle/>
        <a:p>
          <a:endParaRPr lang="en-US"/>
        </a:p>
      </dgm:t>
    </dgm:pt>
    <dgm:pt modelId="{B7F80459-450E-48C4-A69D-56DCC8F80D50}" type="sibTrans" cxnId="{9BC7384A-9407-47E9-AF08-D4A4415F988D}">
      <dgm:prSet/>
      <dgm:spPr/>
      <dgm:t>
        <a:bodyPr/>
        <a:lstStyle/>
        <a:p>
          <a:endParaRPr lang="en-US"/>
        </a:p>
      </dgm:t>
    </dgm:pt>
    <dgm:pt modelId="{912E24F4-A7A8-4F5E-9D57-C458F3052860}">
      <dgm:prSet/>
      <dgm:spPr/>
      <dgm:t>
        <a:bodyPr/>
        <a:lstStyle/>
        <a:p>
          <a:endParaRPr lang="en-US" dirty="0"/>
        </a:p>
      </dgm:t>
    </dgm:pt>
    <dgm:pt modelId="{595EB905-411A-46DB-8878-5487C1F37F6A}" type="parTrans" cxnId="{AE5CAEA0-9AEF-4411-BAFB-6978C9647A1E}">
      <dgm:prSet/>
      <dgm:spPr/>
      <dgm:t>
        <a:bodyPr/>
        <a:lstStyle/>
        <a:p>
          <a:endParaRPr lang="en-US"/>
        </a:p>
      </dgm:t>
    </dgm:pt>
    <dgm:pt modelId="{85DE0C06-0BB8-497F-B0D3-095BEB8D30B8}" type="sibTrans" cxnId="{AE5CAEA0-9AEF-4411-BAFB-6978C9647A1E}">
      <dgm:prSet/>
      <dgm:spPr/>
      <dgm:t>
        <a:bodyPr/>
        <a:lstStyle/>
        <a:p>
          <a:endParaRPr lang="en-US"/>
        </a:p>
      </dgm:t>
    </dgm:pt>
    <dgm:pt modelId="{94CABADD-8689-4359-BF2A-99C92D0C1A24}" type="pres">
      <dgm:prSet presAssocID="{DB36C645-DCF4-456B-91FE-A3B0438A1436}" presName="Name0" presStyleCnt="0">
        <dgm:presLayoutVars>
          <dgm:dir/>
          <dgm:animLvl val="lvl"/>
          <dgm:resizeHandles val="exact"/>
        </dgm:presLayoutVars>
      </dgm:prSet>
      <dgm:spPr/>
    </dgm:pt>
    <dgm:pt modelId="{F4E53EAA-462C-4AB9-97C7-7C4EC08FDEEF}" type="pres">
      <dgm:prSet presAssocID="{DB055946-2984-4359-9D56-736642A9940C}" presName="composite" presStyleCnt="0"/>
      <dgm:spPr/>
    </dgm:pt>
    <dgm:pt modelId="{A3FE30FB-766F-492F-ABFA-79C1FDBBD43D}" type="pres">
      <dgm:prSet presAssocID="{DB055946-2984-4359-9D56-736642A9940C}" presName="parTx" presStyleLbl="alignNode1" presStyleIdx="0" presStyleCnt="3">
        <dgm:presLayoutVars>
          <dgm:chMax val="0"/>
          <dgm:chPref val="0"/>
          <dgm:bulletEnabled val="1"/>
        </dgm:presLayoutVars>
      </dgm:prSet>
      <dgm:spPr/>
    </dgm:pt>
    <dgm:pt modelId="{10C20FDB-7DBA-4E5E-9731-38D8B4A44621}" type="pres">
      <dgm:prSet presAssocID="{DB055946-2984-4359-9D56-736642A9940C}" presName="desTx" presStyleLbl="alignAccFollowNode1" presStyleIdx="0" presStyleCnt="3">
        <dgm:presLayoutVars>
          <dgm:bulletEnabled val="1"/>
        </dgm:presLayoutVars>
      </dgm:prSet>
      <dgm:spPr/>
    </dgm:pt>
    <dgm:pt modelId="{FC1115AC-5CF3-4AEC-A175-306A214B37A6}" type="pres">
      <dgm:prSet presAssocID="{BE90E864-8416-4E2E-AA4F-E2D3648FFCAB}" presName="space" presStyleCnt="0"/>
      <dgm:spPr/>
    </dgm:pt>
    <dgm:pt modelId="{A0EDD719-1778-460E-8751-465F2686FB44}" type="pres">
      <dgm:prSet presAssocID="{100E378B-8268-4E88-B89A-09DD547D1B3F}" presName="composite" presStyleCnt="0"/>
      <dgm:spPr/>
    </dgm:pt>
    <dgm:pt modelId="{2D258E67-C4F6-4234-927D-892AB18CEEDB}" type="pres">
      <dgm:prSet presAssocID="{100E378B-8268-4E88-B89A-09DD547D1B3F}" presName="parTx" presStyleLbl="alignNode1" presStyleIdx="1" presStyleCnt="3">
        <dgm:presLayoutVars>
          <dgm:chMax val="0"/>
          <dgm:chPref val="0"/>
          <dgm:bulletEnabled val="1"/>
        </dgm:presLayoutVars>
      </dgm:prSet>
      <dgm:spPr/>
    </dgm:pt>
    <dgm:pt modelId="{6BA6A0E4-61B2-47DB-92FB-AC652BCF4302}" type="pres">
      <dgm:prSet presAssocID="{100E378B-8268-4E88-B89A-09DD547D1B3F}" presName="desTx" presStyleLbl="alignAccFollowNode1" presStyleIdx="1" presStyleCnt="3">
        <dgm:presLayoutVars>
          <dgm:bulletEnabled val="1"/>
        </dgm:presLayoutVars>
      </dgm:prSet>
      <dgm:spPr/>
    </dgm:pt>
    <dgm:pt modelId="{EC0F5868-F985-4C67-8DF2-7551C6075135}" type="pres">
      <dgm:prSet presAssocID="{AED225FF-2D04-457E-B87D-3C111E146A69}" presName="space" presStyleCnt="0"/>
      <dgm:spPr/>
    </dgm:pt>
    <dgm:pt modelId="{D27B4A1B-D372-4481-BF9F-20C45EA321CE}" type="pres">
      <dgm:prSet presAssocID="{882377F0-8B59-4A28-A3B5-2478FAB52D15}" presName="composite" presStyleCnt="0"/>
      <dgm:spPr/>
    </dgm:pt>
    <dgm:pt modelId="{4DB81CEA-C935-4147-A05E-40BA05AE95C6}" type="pres">
      <dgm:prSet presAssocID="{882377F0-8B59-4A28-A3B5-2478FAB52D15}" presName="parTx" presStyleLbl="alignNode1" presStyleIdx="2" presStyleCnt="3">
        <dgm:presLayoutVars>
          <dgm:chMax val="0"/>
          <dgm:chPref val="0"/>
          <dgm:bulletEnabled val="1"/>
        </dgm:presLayoutVars>
      </dgm:prSet>
      <dgm:spPr/>
    </dgm:pt>
    <dgm:pt modelId="{63BE3764-0C20-4F7A-B3C0-34783BF2D05B}" type="pres">
      <dgm:prSet presAssocID="{882377F0-8B59-4A28-A3B5-2478FAB52D15}" presName="desTx" presStyleLbl="alignAccFollowNode1" presStyleIdx="2" presStyleCnt="3">
        <dgm:presLayoutVars>
          <dgm:bulletEnabled val="1"/>
        </dgm:presLayoutVars>
      </dgm:prSet>
      <dgm:spPr/>
    </dgm:pt>
  </dgm:ptLst>
  <dgm:cxnLst>
    <dgm:cxn modelId="{07630B0C-3BBF-4C20-9EE0-F8D806FB84E7}" srcId="{DB36C645-DCF4-456B-91FE-A3B0438A1436}" destId="{882377F0-8B59-4A28-A3B5-2478FAB52D15}" srcOrd="2" destOrd="0" parTransId="{CC447BA1-96F6-4DE1-A4D1-287BECF6E830}" sibTransId="{E5CBF1DE-8CBD-4A62-BDF8-41AB71FBFEF7}"/>
    <dgm:cxn modelId="{3F322F1D-4C86-41BE-B5B8-BF44729C9822}" srcId="{DB055946-2984-4359-9D56-736642A9940C}" destId="{50F267C3-10F1-4339-97B7-F848F9187A6A}" srcOrd="0" destOrd="0" parTransId="{A1183DB0-94A3-4998-83A1-8A0E859B1EF1}" sibTransId="{91207CD7-5885-40F5-8EAE-D6679BF71C75}"/>
    <dgm:cxn modelId="{130CF41E-8ED6-46B1-B222-FEFB3FF7AF43}" type="presOf" srcId="{306D220C-8C64-470F-A4F4-BFB481581787}" destId="{63BE3764-0C20-4F7A-B3C0-34783BF2D05B}" srcOrd="0" destOrd="2" presId="urn:microsoft.com/office/officeart/2005/8/layout/hList1"/>
    <dgm:cxn modelId="{DA7EBC28-199F-4BC2-93E4-9634968DB571}" srcId="{DB36C645-DCF4-456B-91FE-A3B0438A1436}" destId="{100E378B-8268-4E88-B89A-09DD547D1B3F}" srcOrd="1" destOrd="0" parTransId="{91FB4459-65F3-40FA-B50B-3D5E6ADAEA44}" sibTransId="{AED225FF-2D04-457E-B87D-3C111E146A69}"/>
    <dgm:cxn modelId="{D9555C2D-6351-40AA-ABA5-48DF35EE68D7}" type="presOf" srcId="{8DEB0528-4DE8-4D5B-A31F-88A9E687329D}" destId="{6BA6A0E4-61B2-47DB-92FB-AC652BCF4302}" srcOrd="0" destOrd="2" presId="urn:microsoft.com/office/officeart/2005/8/layout/hList1"/>
    <dgm:cxn modelId="{94269C34-2F80-499F-AE8D-C4B93C716260}" type="presOf" srcId="{47CE193C-4279-47F8-9017-4E3DE9685C4B}" destId="{10C20FDB-7DBA-4E5E-9731-38D8B4A44621}" srcOrd="0" destOrd="2" presId="urn:microsoft.com/office/officeart/2005/8/layout/hList1"/>
    <dgm:cxn modelId="{B227FD41-F11C-43EE-9E19-2465B2BD7707}" srcId="{DB055946-2984-4359-9D56-736642A9940C}" destId="{D8DBD2AF-413B-4DFA-8B94-3B66282D77CB}" srcOrd="4" destOrd="0" parTransId="{E6D1C90B-AFB5-4A39-8926-DD76347E62DF}" sibTransId="{3A51F4CE-DB01-48EA-84DF-0AD50FA98179}"/>
    <dgm:cxn modelId="{14E99844-E5FF-440F-9554-69EBCF4083A1}" type="presOf" srcId="{DB055946-2984-4359-9D56-736642A9940C}" destId="{A3FE30FB-766F-492F-ABFA-79C1FDBBD43D}" srcOrd="0" destOrd="0" presId="urn:microsoft.com/office/officeart/2005/8/layout/hList1"/>
    <dgm:cxn modelId="{50A6F548-373A-4092-BA80-8984692E37DF}" type="presOf" srcId="{5D5595AE-D06F-443C-A539-9A16977B8D86}" destId="{63BE3764-0C20-4F7A-B3C0-34783BF2D05B}" srcOrd="0" destOrd="0" presId="urn:microsoft.com/office/officeart/2005/8/layout/hList1"/>
    <dgm:cxn modelId="{9BC7384A-9407-47E9-AF08-D4A4415F988D}" srcId="{882377F0-8B59-4A28-A3B5-2478FAB52D15}" destId="{306D220C-8C64-470F-A4F4-BFB481581787}" srcOrd="2" destOrd="0" parTransId="{023518F5-3000-41B7-AFD8-425F07288B49}" sibTransId="{B7F80459-450E-48C4-A69D-56DCC8F80D50}"/>
    <dgm:cxn modelId="{3D142B4B-8B5F-415D-B2F9-8C954A2C943C}" srcId="{100E378B-8268-4E88-B89A-09DD547D1B3F}" destId="{9A0668E6-AF99-4FA0-8B5F-598F71B1C002}" srcOrd="4" destOrd="0" parTransId="{9036DC15-A35E-4D65-ACBE-B69CE8BF2BD3}" sibTransId="{64E6FAA7-5A3A-435D-87FB-505C03A6A349}"/>
    <dgm:cxn modelId="{A1EFDC73-09C0-45C9-872B-AA2F9F3CF961}" srcId="{DB055946-2984-4359-9D56-736642A9940C}" destId="{E52DFF69-1275-4A5D-9E5A-FFF83D86EB15}" srcOrd="3" destOrd="0" parTransId="{9A5BC6A8-D2F2-41BF-8678-AB4BE1380DA4}" sibTransId="{68BC2777-E5BC-49C0-801E-75FB8ADF0DED}"/>
    <dgm:cxn modelId="{358C1E78-98CF-46C3-8C17-2572D38C956B}" type="presOf" srcId="{50F267C3-10F1-4339-97B7-F848F9187A6A}" destId="{10C20FDB-7DBA-4E5E-9731-38D8B4A44621}" srcOrd="0" destOrd="0" presId="urn:microsoft.com/office/officeart/2005/8/layout/hList1"/>
    <dgm:cxn modelId="{FBB2C77E-DC71-423C-8138-8BE73D2A0B07}" type="presOf" srcId="{B8144D10-05B7-47C9-B1C2-450FCCAC734A}" destId="{6BA6A0E4-61B2-47DB-92FB-AC652BCF4302}" srcOrd="0" destOrd="3" presId="urn:microsoft.com/office/officeart/2005/8/layout/hList1"/>
    <dgm:cxn modelId="{F6B95483-AB29-4818-AD30-5F63B6CD535C}" type="presOf" srcId="{DB36C645-DCF4-456B-91FE-A3B0438A1436}" destId="{94CABADD-8689-4359-BF2A-99C92D0C1A24}" srcOrd="0" destOrd="0" presId="urn:microsoft.com/office/officeart/2005/8/layout/hList1"/>
    <dgm:cxn modelId="{F068D283-1335-4403-96B9-A4182C6E402D}" type="presOf" srcId="{3750818B-51C5-4FE7-B14E-A52A3D840297}" destId="{10C20FDB-7DBA-4E5E-9731-38D8B4A44621}" srcOrd="0" destOrd="1" presId="urn:microsoft.com/office/officeart/2005/8/layout/hList1"/>
    <dgm:cxn modelId="{FC76B486-72E8-44D5-B09A-1DE92C240633}" srcId="{100E378B-8268-4E88-B89A-09DD547D1B3F}" destId="{B8144D10-05B7-47C9-B1C2-450FCCAC734A}" srcOrd="3" destOrd="0" parTransId="{672AE2E6-0DBE-48D3-BF7B-9D9509126714}" sibTransId="{617DF44B-4CCE-449D-9E4B-0B1C77825E5D}"/>
    <dgm:cxn modelId="{EF64F399-8FC0-44F7-BBD3-A6DFD3F43B9E}" type="presOf" srcId="{912E24F4-A7A8-4F5E-9D57-C458F3052860}" destId="{63BE3764-0C20-4F7A-B3C0-34783BF2D05B}" srcOrd="0" destOrd="3" presId="urn:microsoft.com/office/officeart/2005/8/layout/hList1"/>
    <dgm:cxn modelId="{3331F69A-638B-43F6-91B2-152AC180A291}" srcId="{882377F0-8B59-4A28-A3B5-2478FAB52D15}" destId="{5D5595AE-D06F-443C-A539-9A16977B8D86}" srcOrd="0" destOrd="0" parTransId="{593F9B87-3154-4B7B-8507-39245892A558}" sibTransId="{1CFDE354-9094-40D2-BA72-7F848725D5D0}"/>
    <dgm:cxn modelId="{5643209D-DFDC-48DA-B20B-F2ACB04C3B71}" type="presOf" srcId="{882377F0-8B59-4A28-A3B5-2478FAB52D15}" destId="{4DB81CEA-C935-4147-A05E-40BA05AE95C6}" srcOrd="0" destOrd="0" presId="urn:microsoft.com/office/officeart/2005/8/layout/hList1"/>
    <dgm:cxn modelId="{AE5CAEA0-9AEF-4411-BAFB-6978C9647A1E}" srcId="{882377F0-8B59-4A28-A3B5-2478FAB52D15}" destId="{912E24F4-A7A8-4F5E-9D57-C458F3052860}" srcOrd="3" destOrd="0" parTransId="{595EB905-411A-46DB-8878-5487C1F37F6A}" sibTransId="{85DE0C06-0BB8-497F-B0D3-095BEB8D30B8}"/>
    <dgm:cxn modelId="{C9DB24AE-3B69-43A0-B809-2C9A9427DDEC}" type="presOf" srcId="{5C709611-CD6A-4171-916C-2654C036D9B0}" destId="{6BA6A0E4-61B2-47DB-92FB-AC652BCF4302}" srcOrd="0" destOrd="0" presId="urn:microsoft.com/office/officeart/2005/8/layout/hList1"/>
    <dgm:cxn modelId="{501B94AF-65F8-4BC0-AF01-0F1AE205A712}" srcId="{100E378B-8268-4E88-B89A-09DD547D1B3F}" destId="{5C709611-CD6A-4171-916C-2654C036D9B0}" srcOrd="0" destOrd="0" parTransId="{75171F5C-3805-449E-8171-4C91CE359D3A}" sibTransId="{DFEA6EE9-CC2D-44A2-A72E-88BC22515922}"/>
    <dgm:cxn modelId="{F6D7DAB2-D168-4F74-A55F-AD740409216C}" srcId="{882377F0-8B59-4A28-A3B5-2478FAB52D15}" destId="{049B8B09-78E8-47A2-A875-2E5DBE30ACB0}" srcOrd="1" destOrd="0" parTransId="{440EFD1B-482A-4AB5-860D-5387964E7ADA}" sibTransId="{1F670648-5388-4587-B2ED-B9B48C34DBCE}"/>
    <dgm:cxn modelId="{6C742AC1-E112-440E-B748-7DA265AC7C3D}" srcId="{DB055946-2984-4359-9D56-736642A9940C}" destId="{3750818B-51C5-4FE7-B14E-A52A3D840297}" srcOrd="1" destOrd="0" parTransId="{5763728C-CE12-4BD8-9712-91EACEF4A062}" sibTransId="{564C3BBE-5F74-4F5E-9F22-15E56E5D5C2B}"/>
    <dgm:cxn modelId="{78C8D1D5-8377-4EE5-B7B5-2F5638BF75E3}" type="presOf" srcId="{D8DBD2AF-413B-4DFA-8B94-3B66282D77CB}" destId="{10C20FDB-7DBA-4E5E-9731-38D8B4A44621}" srcOrd="0" destOrd="4" presId="urn:microsoft.com/office/officeart/2005/8/layout/hList1"/>
    <dgm:cxn modelId="{4F1AE6D7-4654-4B2E-8B76-4C329911D900}" srcId="{100E378B-8268-4E88-B89A-09DD547D1B3F}" destId="{CC2C6064-BCE6-4826-97FE-25CE253CCDFA}" srcOrd="1" destOrd="0" parTransId="{112F6EC5-0F99-4401-91F1-64B5A64351CA}" sibTransId="{2237B9D0-81DC-4025-997B-713808D14432}"/>
    <dgm:cxn modelId="{D55A6FD9-712E-464A-8A2F-80706115B4F6}" srcId="{100E378B-8268-4E88-B89A-09DD547D1B3F}" destId="{8DEB0528-4DE8-4D5B-A31F-88A9E687329D}" srcOrd="2" destOrd="0" parTransId="{0E78A077-C923-4789-8524-CEE3833E6FAB}" sibTransId="{7A4DCF93-D4F0-4634-845D-BBE358B0C6E2}"/>
    <dgm:cxn modelId="{2793EFDC-6355-4218-BE36-B6B638AA2D96}" type="presOf" srcId="{E52DFF69-1275-4A5D-9E5A-FFF83D86EB15}" destId="{10C20FDB-7DBA-4E5E-9731-38D8B4A44621}" srcOrd="0" destOrd="3" presId="urn:microsoft.com/office/officeart/2005/8/layout/hList1"/>
    <dgm:cxn modelId="{D1EC8EDE-E1FF-4EA4-9ACA-6C0CD6BDC734}" type="presOf" srcId="{049B8B09-78E8-47A2-A875-2E5DBE30ACB0}" destId="{63BE3764-0C20-4F7A-B3C0-34783BF2D05B}" srcOrd="0" destOrd="1" presId="urn:microsoft.com/office/officeart/2005/8/layout/hList1"/>
    <dgm:cxn modelId="{2B47DEDE-D90C-4982-A0A4-F1B287878694}" srcId="{DB055946-2984-4359-9D56-736642A9940C}" destId="{47CE193C-4279-47F8-9017-4E3DE9685C4B}" srcOrd="2" destOrd="0" parTransId="{4A265C6B-0A89-45E1-BFFE-25C7FFB4B437}" sibTransId="{F509B052-4467-4CB9-8742-0AC01F88694C}"/>
    <dgm:cxn modelId="{67FC67E3-2FE1-4319-8C35-61A1A22561CA}" type="presOf" srcId="{CC2C6064-BCE6-4826-97FE-25CE253CCDFA}" destId="{6BA6A0E4-61B2-47DB-92FB-AC652BCF4302}" srcOrd="0" destOrd="1" presId="urn:microsoft.com/office/officeart/2005/8/layout/hList1"/>
    <dgm:cxn modelId="{B4FE33E4-00A0-47C2-B8FC-B95C20C6C131}" type="presOf" srcId="{8EE116F5-9C05-4D58-8959-8FA230494A8A}" destId="{6BA6A0E4-61B2-47DB-92FB-AC652BCF4302}" srcOrd="0" destOrd="5" presId="urn:microsoft.com/office/officeart/2005/8/layout/hList1"/>
    <dgm:cxn modelId="{31362EEC-E7CA-416F-917D-1A0382C44ACD}" srcId="{DB36C645-DCF4-456B-91FE-A3B0438A1436}" destId="{DB055946-2984-4359-9D56-736642A9940C}" srcOrd="0" destOrd="0" parTransId="{EED4A108-4EF0-45DD-9E80-0E53EFB5C2D1}" sibTransId="{BE90E864-8416-4E2E-AA4F-E2D3648FFCAB}"/>
    <dgm:cxn modelId="{53758EF2-4D4E-40A4-8ACE-1A7AF2E5464E}" type="presOf" srcId="{9A0668E6-AF99-4FA0-8B5F-598F71B1C002}" destId="{6BA6A0E4-61B2-47DB-92FB-AC652BCF4302}" srcOrd="0" destOrd="4" presId="urn:microsoft.com/office/officeart/2005/8/layout/hList1"/>
    <dgm:cxn modelId="{F88B9BF4-177B-4AC9-B054-5934ACA58E41}" type="presOf" srcId="{100E378B-8268-4E88-B89A-09DD547D1B3F}" destId="{2D258E67-C4F6-4234-927D-892AB18CEEDB}" srcOrd="0" destOrd="0" presId="urn:microsoft.com/office/officeart/2005/8/layout/hList1"/>
    <dgm:cxn modelId="{97BD04F7-1776-4F4A-B2F3-9F7E31D5228A}" srcId="{100E378B-8268-4E88-B89A-09DD547D1B3F}" destId="{8EE116F5-9C05-4D58-8959-8FA230494A8A}" srcOrd="5" destOrd="0" parTransId="{309FE5F4-AB48-4368-8562-C84E570CC533}" sibTransId="{D46E3583-BB12-466C-9C5B-99B1B3D38F15}"/>
    <dgm:cxn modelId="{E5CEE7A0-3B40-47C3-A3D7-CCC0B22B025F}" type="presParOf" srcId="{94CABADD-8689-4359-BF2A-99C92D0C1A24}" destId="{F4E53EAA-462C-4AB9-97C7-7C4EC08FDEEF}" srcOrd="0" destOrd="0" presId="urn:microsoft.com/office/officeart/2005/8/layout/hList1"/>
    <dgm:cxn modelId="{1285E109-DA68-4481-AE51-CA833F3AB153}" type="presParOf" srcId="{F4E53EAA-462C-4AB9-97C7-7C4EC08FDEEF}" destId="{A3FE30FB-766F-492F-ABFA-79C1FDBBD43D}" srcOrd="0" destOrd="0" presId="urn:microsoft.com/office/officeart/2005/8/layout/hList1"/>
    <dgm:cxn modelId="{4F08C7C0-AE76-4DA5-AE5E-FAF0098E5E94}" type="presParOf" srcId="{F4E53EAA-462C-4AB9-97C7-7C4EC08FDEEF}" destId="{10C20FDB-7DBA-4E5E-9731-38D8B4A44621}" srcOrd="1" destOrd="0" presId="urn:microsoft.com/office/officeart/2005/8/layout/hList1"/>
    <dgm:cxn modelId="{463C76BB-1DF4-41D7-B329-9B797D165345}" type="presParOf" srcId="{94CABADD-8689-4359-BF2A-99C92D0C1A24}" destId="{FC1115AC-5CF3-4AEC-A175-306A214B37A6}" srcOrd="1" destOrd="0" presId="urn:microsoft.com/office/officeart/2005/8/layout/hList1"/>
    <dgm:cxn modelId="{3EC7DD4A-4E7E-4349-85E8-88CADB09474B}" type="presParOf" srcId="{94CABADD-8689-4359-BF2A-99C92D0C1A24}" destId="{A0EDD719-1778-460E-8751-465F2686FB44}" srcOrd="2" destOrd="0" presId="urn:microsoft.com/office/officeart/2005/8/layout/hList1"/>
    <dgm:cxn modelId="{DCC49EFE-9807-4E7C-9E1E-D323D891EF90}" type="presParOf" srcId="{A0EDD719-1778-460E-8751-465F2686FB44}" destId="{2D258E67-C4F6-4234-927D-892AB18CEEDB}" srcOrd="0" destOrd="0" presId="urn:microsoft.com/office/officeart/2005/8/layout/hList1"/>
    <dgm:cxn modelId="{AD57E8FE-AA10-466F-B663-BADA93BC3FA3}" type="presParOf" srcId="{A0EDD719-1778-460E-8751-465F2686FB44}" destId="{6BA6A0E4-61B2-47DB-92FB-AC652BCF4302}" srcOrd="1" destOrd="0" presId="urn:microsoft.com/office/officeart/2005/8/layout/hList1"/>
    <dgm:cxn modelId="{20A16FB3-7A46-4307-AEAD-DBC2FCD1BA56}" type="presParOf" srcId="{94CABADD-8689-4359-BF2A-99C92D0C1A24}" destId="{EC0F5868-F985-4C67-8DF2-7551C6075135}" srcOrd="3" destOrd="0" presId="urn:microsoft.com/office/officeart/2005/8/layout/hList1"/>
    <dgm:cxn modelId="{A3A4CAAD-21DF-4B49-869C-447875196160}" type="presParOf" srcId="{94CABADD-8689-4359-BF2A-99C92D0C1A24}" destId="{D27B4A1B-D372-4481-BF9F-20C45EA321CE}" srcOrd="4" destOrd="0" presId="urn:microsoft.com/office/officeart/2005/8/layout/hList1"/>
    <dgm:cxn modelId="{3F5AD1AB-3096-49FA-9DEC-8F4959205D0A}" type="presParOf" srcId="{D27B4A1B-D372-4481-BF9F-20C45EA321CE}" destId="{4DB81CEA-C935-4147-A05E-40BA05AE95C6}" srcOrd="0" destOrd="0" presId="urn:microsoft.com/office/officeart/2005/8/layout/hList1"/>
    <dgm:cxn modelId="{2CD49B55-BAB4-4A1F-802D-39EDEEC4F312}" type="presParOf" srcId="{D27B4A1B-D372-4481-BF9F-20C45EA321CE}" destId="{63BE3764-0C20-4F7A-B3C0-34783BF2D05B}"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3551DE-76C0-4175-99F2-B29D722754E2}">
      <dsp:nvSpPr>
        <dsp:cNvPr id="0" name=""/>
        <dsp:cNvSpPr/>
      </dsp:nvSpPr>
      <dsp:spPr>
        <a:xfrm>
          <a:off x="0" y="212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195FC2-6ACF-4F54-97A2-D51CB9703238}">
      <dsp:nvSpPr>
        <dsp:cNvPr id="0" name=""/>
        <dsp:cNvSpPr/>
      </dsp:nvSpPr>
      <dsp:spPr>
        <a:xfrm>
          <a:off x="0" y="2124"/>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2133600">
            <a:lnSpc>
              <a:spcPct val="90000"/>
            </a:lnSpc>
            <a:spcBef>
              <a:spcPct val="0"/>
            </a:spcBef>
            <a:spcAft>
              <a:spcPct val="35000"/>
            </a:spcAft>
            <a:buNone/>
          </a:pPr>
          <a:r>
            <a:rPr lang="en-US" sz="4800" b="1" kern="1200" dirty="0"/>
            <a:t>What is an organizational structure? </a:t>
          </a:r>
        </a:p>
      </dsp:txBody>
      <dsp:txXfrm>
        <a:off x="0" y="2124"/>
        <a:ext cx="10515600" cy="1449029"/>
      </dsp:txXfrm>
    </dsp:sp>
    <dsp:sp modelId="{13E23857-A1A7-407E-A5CD-67EB28DC88F6}">
      <dsp:nvSpPr>
        <dsp:cNvPr id="0" name=""/>
        <dsp:cNvSpPr/>
      </dsp:nvSpPr>
      <dsp:spPr>
        <a:xfrm>
          <a:off x="0" y="145115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1EC6C2-2E1C-4F7D-B294-A2A8C3071DF6}">
      <dsp:nvSpPr>
        <dsp:cNvPr id="0" name=""/>
        <dsp:cNvSpPr/>
      </dsp:nvSpPr>
      <dsp:spPr>
        <a:xfrm>
          <a:off x="0" y="1451154"/>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2133600">
            <a:lnSpc>
              <a:spcPct val="90000"/>
            </a:lnSpc>
            <a:spcBef>
              <a:spcPct val="0"/>
            </a:spcBef>
            <a:spcAft>
              <a:spcPct val="35000"/>
            </a:spcAft>
            <a:buNone/>
          </a:pPr>
          <a:r>
            <a:rPr lang="en-US" sz="4800" b="1" kern="1200" dirty="0"/>
            <a:t>Why explore different structures? </a:t>
          </a:r>
        </a:p>
      </dsp:txBody>
      <dsp:txXfrm>
        <a:off x="0" y="1451154"/>
        <a:ext cx="10515600" cy="1449029"/>
      </dsp:txXfrm>
    </dsp:sp>
    <dsp:sp modelId="{4BBD80A2-08BC-45AC-923B-918F9673F9BB}">
      <dsp:nvSpPr>
        <dsp:cNvPr id="0" name=""/>
        <dsp:cNvSpPr/>
      </dsp:nvSpPr>
      <dsp:spPr>
        <a:xfrm>
          <a:off x="0" y="290018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689390-4398-4F31-81BF-C4D44D730D0E}">
      <dsp:nvSpPr>
        <dsp:cNvPr id="0" name=""/>
        <dsp:cNvSpPr/>
      </dsp:nvSpPr>
      <dsp:spPr>
        <a:xfrm>
          <a:off x="0" y="2900183"/>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2133600">
            <a:lnSpc>
              <a:spcPct val="90000"/>
            </a:lnSpc>
            <a:spcBef>
              <a:spcPct val="0"/>
            </a:spcBef>
            <a:spcAft>
              <a:spcPct val="35000"/>
            </a:spcAft>
            <a:buNone/>
          </a:pPr>
          <a:r>
            <a:rPr lang="en-US" sz="4800" b="1" kern="1200" dirty="0"/>
            <a:t>Who puts it together? </a:t>
          </a:r>
        </a:p>
      </dsp:txBody>
      <dsp:txXfrm>
        <a:off x="0" y="2900183"/>
        <a:ext cx="10515600" cy="14490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049F3-6D89-48FA-877B-B8678A54D8B6}">
      <dsp:nvSpPr>
        <dsp:cNvPr id="0" name=""/>
        <dsp:cNvSpPr/>
      </dsp:nvSpPr>
      <dsp:spPr>
        <a:xfrm>
          <a:off x="0" y="125506"/>
          <a:ext cx="7819465" cy="146983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dirty="0"/>
            <a:t>“We’ve always done it this way”</a:t>
          </a:r>
        </a:p>
      </dsp:txBody>
      <dsp:txXfrm>
        <a:off x="71751" y="197257"/>
        <a:ext cx="7675963" cy="1326328"/>
      </dsp:txXfrm>
    </dsp:sp>
    <dsp:sp modelId="{5F69180A-E4F9-4B92-AA89-A1FEEB45A2F1}">
      <dsp:nvSpPr>
        <dsp:cNvPr id="0" name=""/>
        <dsp:cNvSpPr/>
      </dsp:nvSpPr>
      <dsp:spPr>
        <a:xfrm>
          <a:off x="0" y="1701897"/>
          <a:ext cx="7819465" cy="146983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X number of units divided by 3 – 4 per commissioner = XYZ commissioner’s</a:t>
          </a:r>
        </a:p>
      </dsp:txBody>
      <dsp:txXfrm>
        <a:off x="71751" y="1773648"/>
        <a:ext cx="7675963" cy="1326328"/>
      </dsp:txXfrm>
    </dsp:sp>
    <dsp:sp modelId="{323A1E6E-E954-4F1A-A05D-3FCB6B1719A0}">
      <dsp:nvSpPr>
        <dsp:cNvPr id="0" name=""/>
        <dsp:cNvSpPr/>
      </dsp:nvSpPr>
      <dsp:spPr>
        <a:xfrm>
          <a:off x="0" y="3278287"/>
          <a:ext cx="7819465" cy="146983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dirty="0"/>
            <a:t>Monthly visits required </a:t>
          </a:r>
        </a:p>
      </dsp:txBody>
      <dsp:txXfrm>
        <a:off x="71751" y="3350038"/>
        <a:ext cx="7675963" cy="13263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268265-1ABE-45D5-B5E3-CBADC342ABB1}">
      <dsp:nvSpPr>
        <dsp:cNvPr id="0" name=""/>
        <dsp:cNvSpPr/>
      </dsp:nvSpPr>
      <dsp:spPr>
        <a:xfrm>
          <a:off x="0" y="736807"/>
          <a:ext cx="6292895" cy="1927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8399" tIns="374904" rIns="488399"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Charter Organization</a:t>
          </a:r>
        </a:p>
        <a:p>
          <a:pPr marL="171450" lvl="1" indent="-171450" algn="l" defTabSz="800100">
            <a:lnSpc>
              <a:spcPct val="90000"/>
            </a:lnSpc>
            <a:spcBef>
              <a:spcPct val="0"/>
            </a:spcBef>
            <a:spcAft>
              <a:spcPct val="15000"/>
            </a:spcAft>
            <a:buChar char="•"/>
          </a:pPr>
          <a:r>
            <a:rPr lang="en-US" sz="1800" kern="1200"/>
            <a:t>Geographic Area</a:t>
          </a:r>
        </a:p>
        <a:p>
          <a:pPr marL="171450" lvl="1" indent="-171450" algn="l" defTabSz="800100">
            <a:lnSpc>
              <a:spcPct val="90000"/>
            </a:lnSpc>
            <a:spcBef>
              <a:spcPct val="0"/>
            </a:spcBef>
            <a:spcAft>
              <a:spcPct val="15000"/>
            </a:spcAft>
            <a:buChar char="•"/>
          </a:pPr>
          <a:r>
            <a:rPr lang="en-US" sz="1800" kern="1200"/>
            <a:t>Program Specific</a:t>
          </a:r>
        </a:p>
        <a:p>
          <a:pPr marL="171450" lvl="1" indent="-171450" algn="l" defTabSz="800100">
            <a:lnSpc>
              <a:spcPct val="90000"/>
            </a:lnSpc>
            <a:spcBef>
              <a:spcPct val="0"/>
            </a:spcBef>
            <a:spcAft>
              <a:spcPct val="15000"/>
            </a:spcAft>
            <a:buChar char="•"/>
          </a:pPr>
          <a:r>
            <a:rPr lang="en-US" sz="1800" kern="1200"/>
            <a:t>Team Approach </a:t>
          </a:r>
        </a:p>
        <a:p>
          <a:pPr marL="171450" lvl="1" indent="-171450" algn="l" defTabSz="800100">
            <a:lnSpc>
              <a:spcPct val="90000"/>
            </a:lnSpc>
            <a:spcBef>
              <a:spcPct val="0"/>
            </a:spcBef>
            <a:spcAft>
              <a:spcPct val="15000"/>
            </a:spcAft>
            <a:buChar char="•"/>
          </a:pPr>
          <a:r>
            <a:rPr lang="en-US" sz="1800" kern="1200" dirty="0"/>
            <a:t>Specialized Groups</a:t>
          </a:r>
        </a:p>
      </dsp:txBody>
      <dsp:txXfrm>
        <a:off x="0" y="736807"/>
        <a:ext cx="6292895" cy="1927800"/>
      </dsp:txXfrm>
    </dsp:sp>
    <dsp:sp modelId="{87703B61-232A-4E34-9676-ABE853B4F734}">
      <dsp:nvSpPr>
        <dsp:cNvPr id="0" name=""/>
        <dsp:cNvSpPr/>
      </dsp:nvSpPr>
      <dsp:spPr>
        <a:xfrm>
          <a:off x="314644" y="471127"/>
          <a:ext cx="4405027"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500" tIns="0" rIns="16650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Multiple Ways to Serve Units</a:t>
          </a:r>
        </a:p>
      </dsp:txBody>
      <dsp:txXfrm>
        <a:off x="340583" y="497066"/>
        <a:ext cx="4353149" cy="479482"/>
      </dsp:txXfrm>
    </dsp:sp>
    <dsp:sp modelId="{237DFD95-9CD0-4D1A-9622-FE9A54A92DE7}">
      <dsp:nvSpPr>
        <dsp:cNvPr id="0" name=""/>
        <dsp:cNvSpPr/>
      </dsp:nvSpPr>
      <dsp:spPr>
        <a:xfrm>
          <a:off x="0" y="3027487"/>
          <a:ext cx="6292895"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9113B8-53D5-4AFD-898E-2C998D7FCD24}">
      <dsp:nvSpPr>
        <dsp:cNvPr id="0" name=""/>
        <dsp:cNvSpPr/>
      </dsp:nvSpPr>
      <dsp:spPr>
        <a:xfrm>
          <a:off x="314644" y="2761807"/>
          <a:ext cx="4405027"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500" tIns="0" rIns="16650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Prioritizing Highest Need vs. Fun to Serve</a:t>
          </a:r>
        </a:p>
      </dsp:txBody>
      <dsp:txXfrm>
        <a:off x="340583" y="2787746"/>
        <a:ext cx="4353149" cy="479482"/>
      </dsp:txXfrm>
    </dsp:sp>
    <dsp:sp modelId="{53E86A32-D438-4047-8F84-D432037DBA01}">
      <dsp:nvSpPr>
        <dsp:cNvPr id="0" name=""/>
        <dsp:cNvSpPr/>
      </dsp:nvSpPr>
      <dsp:spPr>
        <a:xfrm>
          <a:off x="0" y="3843967"/>
          <a:ext cx="6292895"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63CA7C-2C3D-45FA-BDB1-5CF8BCF83F57}">
      <dsp:nvSpPr>
        <dsp:cNvPr id="0" name=""/>
        <dsp:cNvSpPr/>
      </dsp:nvSpPr>
      <dsp:spPr>
        <a:xfrm>
          <a:off x="314644" y="3578287"/>
          <a:ext cx="4405027"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500" tIns="0" rIns="16650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Be Creative in “Finding the Fit”</a:t>
          </a:r>
        </a:p>
      </dsp:txBody>
      <dsp:txXfrm>
        <a:off x="340583" y="3604226"/>
        <a:ext cx="4353149" cy="479482"/>
      </dsp:txXfrm>
    </dsp:sp>
    <dsp:sp modelId="{74CC4C42-7BAC-4C06-8E98-0CDAD63F8632}">
      <dsp:nvSpPr>
        <dsp:cNvPr id="0" name=""/>
        <dsp:cNvSpPr/>
      </dsp:nvSpPr>
      <dsp:spPr>
        <a:xfrm>
          <a:off x="0" y="4660447"/>
          <a:ext cx="6292895"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AD029B-88A0-4F27-8102-04AE33B0A826}">
      <dsp:nvSpPr>
        <dsp:cNvPr id="0" name=""/>
        <dsp:cNvSpPr/>
      </dsp:nvSpPr>
      <dsp:spPr>
        <a:xfrm>
          <a:off x="314644" y="4394767"/>
          <a:ext cx="4405027"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500" tIns="0" rIns="16650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Know that the “Fit” Can Change</a:t>
          </a:r>
        </a:p>
      </dsp:txBody>
      <dsp:txXfrm>
        <a:off x="340583" y="4420706"/>
        <a:ext cx="4353149" cy="479482"/>
      </dsp:txXfrm>
    </dsp:sp>
    <dsp:sp modelId="{1CCBA88F-3C74-495F-9DDA-B3586416FDE5}">
      <dsp:nvSpPr>
        <dsp:cNvPr id="0" name=""/>
        <dsp:cNvSpPr/>
      </dsp:nvSpPr>
      <dsp:spPr>
        <a:xfrm>
          <a:off x="0" y="5476927"/>
          <a:ext cx="6292895"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37B774-03D3-483A-97B6-0462BE4F33B3}">
      <dsp:nvSpPr>
        <dsp:cNvPr id="0" name=""/>
        <dsp:cNvSpPr/>
      </dsp:nvSpPr>
      <dsp:spPr>
        <a:xfrm>
          <a:off x="314644" y="5211247"/>
          <a:ext cx="4405027"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500" tIns="0" rIns="16650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Consider Unit Needs &amp; Available Resources</a:t>
          </a:r>
        </a:p>
      </dsp:txBody>
      <dsp:txXfrm>
        <a:off x="340583" y="5237186"/>
        <a:ext cx="4353149" cy="479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7E001-5B1E-46A5-A3A5-5FBF588FA0EA}">
      <dsp:nvSpPr>
        <dsp:cNvPr id="0" name=""/>
        <dsp:cNvSpPr/>
      </dsp:nvSpPr>
      <dsp:spPr>
        <a:xfrm>
          <a:off x="0" y="615"/>
          <a:ext cx="5953299"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F9CCDF-4FDB-4D7D-BD7F-AD2E858C70B6}">
      <dsp:nvSpPr>
        <dsp:cNvPr id="0" name=""/>
        <dsp:cNvSpPr/>
      </dsp:nvSpPr>
      <dsp:spPr>
        <a:xfrm>
          <a:off x="0" y="615"/>
          <a:ext cx="1708588" cy="1008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Geographic</a:t>
          </a:r>
        </a:p>
      </dsp:txBody>
      <dsp:txXfrm>
        <a:off x="0" y="615"/>
        <a:ext cx="1708588" cy="1008301"/>
      </dsp:txXfrm>
    </dsp:sp>
    <dsp:sp modelId="{24865364-7441-41F0-8972-FEB7964095B9}">
      <dsp:nvSpPr>
        <dsp:cNvPr id="0" name=""/>
        <dsp:cNvSpPr/>
      </dsp:nvSpPr>
      <dsp:spPr>
        <a:xfrm>
          <a:off x="1788120" y="46402"/>
          <a:ext cx="4162193" cy="91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Units in a single geographic area</a:t>
          </a:r>
        </a:p>
      </dsp:txBody>
      <dsp:txXfrm>
        <a:off x="1788120" y="46402"/>
        <a:ext cx="4162193" cy="915742"/>
      </dsp:txXfrm>
    </dsp:sp>
    <dsp:sp modelId="{404F8492-5186-46B1-8438-C9A9BE725B8D}">
      <dsp:nvSpPr>
        <dsp:cNvPr id="0" name=""/>
        <dsp:cNvSpPr/>
      </dsp:nvSpPr>
      <dsp:spPr>
        <a:xfrm>
          <a:off x="1708588" y="962144"/>
          <a:ext cx="424172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8996DF8-5901-41FF-9F65-D855AB0FBE3B}">
      <dsp:nvSpPr>
        <dsp:cNvPr id="0" name=""/>
        <dsp:cNvSpPr/>
      </dsp:nvSpPr>
      <dsp:spPr>
        <a:xfrm>
          <a:off x="0" y="1008916"/>
          <a:ext cx="5953299" cy="0"/>
        </a:xfrm>
        <a:prstGeom prst="line">
          <a:avLst/>
        </a:prstGeom>
        <a:solidFill>
          <a:schemeClr val="accent2">
            <a:hueOff val="-363841"/>
            <a:satOff val="-20982"/>
            <a:lumOff val="2157"/>
            <a:alphaOff val="0"/>
          </a:schemeClr>
        </a:solidFill>
        <a:ln w="12700" cap="flat" cmpd="sng" algn="ctr">
          <a:solidFill>
            <a:schemeClr val="accent2">
              <a:hueOff val="-363841"/>
              <a:satOff val="-20982"/>
              <a:lumOff val="215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71808-C6B8-4E58-B788-12B7A907042C}">
      <dsp:nvSpPr>
        <dsp:cNvPr id="0" name=""/>
        <dsp:cNvSpPr/>
      </dsp:nvSpPr>
      <dsp:spPr>
        <a:xfrm>
          <a:off x="0" y="1008916"/>
          <a:ext cx="1708588" cy="1008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latin typeface="+mn-lt"/>
            </a:rPr>
            <a:t>Program </a:t>
          </a:r>
          <a:r>
            <a:rPr lang="en-US" sz="2000" kern="1200" dirty="0">
              <a:latin typeface="+mn-lt"/>
              <a:ea typeface="+mn-ea"/>
              <a:cs typeface="+mn-cs"/>
            </a:rPr>
            <a:t>Specific</a:t>
          </a:r>
        </a:p>
      </dsp:txBody>
      <dsp:txXfrm>
        <a:off x="0" y="1008916"/>
        <a:ext cx="1708588" cy="1008301"/>
      </dsp:txXfrm>
    </dsp:sp>
    <dsp:sp modelId="{D4D3BBB8-2034-4ABB-BF42-6F00567D0710}">
      <dsp:nvSpPr>
        <dsp:cNvPr id="0" name=""/>
        <dsp:cNvSpPr/>
      </dsp:nvSpPr>
      <dsp:spPr>
        <a:xfrm>
          <a:off x="1788120" y="1054703"/>
          <a:ext cx="4162193" cy="91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One program type assigned (e.g. only troops)</a:t>
          </a:r>
        </a:p>
      </dsp:txBody>
      <dsp:txXfrm>
        <a:off x="1788120" y="1054703"/>
        <a:ext cx="4162193" cy="915742"/>
      </dsp:txXfrm>
    </dsp:sp>
    <dsp:sp modelId="{F5321EE7-7C23-4467-9054-10BD37BB8C05}">
      <dsp:nvSpPr>
        <dsp:cNvPr id="0" name=""/>
        <dsp:cNvSpPr/>
      </dsp:nvSpPr>
      <dsp:spPr>
        <a:xfrm>
          <a:off x="1708588" y="1970446"/>
          <a:ext cx="424172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81DE7A-8788-4299-AC70-5282F4A2882F}">
      <dsp:nvSpPr>
        <dsp:cNvPr id="0" name=""/>
        <dsp:cNvSpPr/>
      </dsp:nvSpPr>
      <dsp:spPr>
        <a:xfrm>
          <a:off x="0" y="2017217"/>
          <a:ext cx="5953299"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E21E9B-2899-4925-B211-2A10A37F5984}">
      <dsp:nvSpPr>
        <dsp:cNvPr id="0" name=""/>
        <dsp:cNvSpPr/>
      </dsp:nvSpPr>
      <dsp:spPr>
        <a:xfrm>
          <a:off x="0" y="2017217"/>
          <a:ext cx="1708588" cy="1008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Unit Metrics</a:t>
          </a:r>
        </a:p>
      </dsp:txBody>
      <dsp:txXfrm>
        <a:off x="0" y="2017217"/>
        <a:ext cx="1708588" cy="1008301"/>
      </dsp:txXfrm>
    </dsp:sp>
    <dsp:sp modelId="{B6F4CAA2-0EC0-4D32-B646-2FD7AFCB2BE0}">
      <dsp:nvSpPr>
        <dsp:cNvPr id="0" name=""/>
        <dsp:cNvSpPr/>
      </dsp:nvSpPr>
      <dsp:spPr>
        <a:xfrm>
          <a:off x="1788120" y="2063005"/>
          <a:ext cx="4162193" cy="91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Units with similar metric indicators and needs (based on new connection guides and commissioner tools)</a:t>
          </a:r>
        </a:p>
      </dsp:txBody>
      <dsp:txXfrm>
        <a:off x="1788120" y="2063005"/>
        <a:ext cx="4162193" cy="915742"/>
      </dsp:txXfrm>
    </dsp:sp>
    <dsp:sp modelId="{67BC357A-0815-4460-AAF3-7EE09B73CC33}">
      <dsp:nvSpPr>
        <dsp:cNvPr id="0" name=""/>
        <dsp:cNvSpPr/>
      </dsp:nvSpPr>
      <dsp:spPr>
        <a:xfrm>
          <a:off x="1708588" y="2978747"/>
          <a:ext cx="424172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24C38E-0908-4CDE-8EEC-5071DA79D270}">
      <dsp:nvSpPr>
        <dsp:cNvPr id="0" name=""/>
        <dsp:cNvSpPr/>
      </dsp:nvSpPr>
      <dsp:spPr>
        <a:xfrm>
          <a:off x="0" y="3025519"/>
          <a:ext cx="5953299" cy="0"/>
        </a:xfrm>
        <a:prstGeom prst="line">
          <a:avLst/>
        </a:prstGeom>
        <a:solidFill>
          <a:schemeClr val="accent2">
            <a:hueOff val="-1091522"/>
            <a:satOff val="-62946"/>
            <a:lumOff val="6471"/>
            <a:alphaOff val="0"/>
          </a:schemeClr>
        </a:solidFill>
        <a:ln w="12700" cap="flat" cmpd="sng" algn="ctr">
          <a:solidFill>
            <a:schemeClr val="accent2">
              <a:hueOff val="-1091522"/>
              <a:satOff val="-62946"/>
              <a:lumOff val="64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D57A84-9F28-474E-A152-5F9660E57300}">
      <dsp:nvSpPr>
        <dsp:cNvPr id="0" name=""/>
        <dsp:cNvSpPr/>
      </dsp:nvSpPr>
      <dsp:spPr>
        <a:xfrm>
          <a:off x="0" y="3025519"/>
          <a:ext cx="1708588" cy="1008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Joint Team</a:t>
          </a:r>
        </a:p>
      </dsp:txBody>
      <dsp:txXfrm>
        <a:off x="0" y="3025519"/>
        <a:ext cx="1708588" cy="1008301"/>
      </dsp:txXfrm>
    </dsp:sp>
    <dsp:sp modelId="{B111761F-5CFD-4EB2-A02E-16367A34279B}">
      <dsp:nvSpPr>
        <dsp:cNvPr id="0" name=""/>
        <dsp:cNvSpPr/>
      </dsp:nvSpPr>
      <dsp:spPr>
        <a:xfrm>
          <a:off x="1788120" y="3071306"/>
          <a:ext cx="4162193" cy="91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Team approach to support units</a:t>
          </a:r>
        </a:p>
      </dsp:txBody>
      <dsp:txXfrm>
        <a:off x="1788120" y="3071306"/>
        <a:ext cx="4162193" cy="915742"/>
      </dsp:txXfrm>
    </dsp:sp>
    <dsp:sp modelId="{37D5FC02-E189-4E4A-922F-38478A841B0F}">
      <dsp:nvSpPr>
        <dsp:cNvPr id="0" name=""/>
        <dsp:cNvSpPr/>
      </dsp:nvSpPr>
      <dsp:spPr>
        <a:xfrm>
          <a:off x="1708588" y="3987048"/>
          <a:ext cx="424172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F45E9B2-5BBF-40C5-832A-938FDAB44365}">
      <dsp:nvSpPr>
        <dsp:cNvPr id="0" name=""/>
        <dsp:cNvSpPr/>
      </dsp:nvSpPr>
      <dsp:spPr>
        <a:xfrm>
          <a:off x="0" y="4033820"/>
          <a:ext cx="5953299"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41B155-4B69-4E3D-8115-530F63E2BB2D}">
      <dsp:nvSpPr>
        <dsp:cNvPr id="0" name=""/>
        <dsp:cNvSpPr/>
      </dsp:nvSpPr>
      <dsp:spPr>
        <a:xfrm>
          <a:off x="0" y="4033820"/>
          <a:ext cx="1708588" cy="1008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Specialist</a:t>
          </a:r>
        </a:p>
      </dsp:txBody>
      <dsp:txXfrm>
        <a:off x="0" y="4033820"/>
        <a:ext cx="1708588" cy="1008301"/>
      </dsp:txXfrm>
    </dsp:sp>
    <dsp:sp modelId="{9A541E28-D6D5-4F5B-AB86-700DEC7F6597}">
      <dsp:nvSpPr>
        <dsp:cNvPr id="0" name=""/>
        <dsp:cNvSpPr/>
      </dsp:nvSpPr>
      <dsp:spPr>
        <a:xfrm>
          <a:off x="1788120" y="4079607"/>
          <a:ext cx="4162193" cy="91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Specialist focusing on a topic like budget or program</a:t>
          </a:r>
        </a:p>
      </dsp:txBody>
      <dsp:txXfrm>
        <a:off x="1788120" y="4079607"/>
        <a:ext cx="4162193" cy="915742"/>
      </dsp:txXfrm>
    </dsp:sp>
    <dsp:sp modelId="{B8D82950-8FA7-431B-82CE-9869DCFC55D5}">
      <dsp:nvSpPr>
        <dsp:cNvPr id="0" name=""/>
        <dsp:cNvSpPr/>
      </dsp:nvSpPr>
      <dsp:spPr>
        <a:xfrm>
          <a:off x="1708588" y="4995349"/>
          <a:ext cx="424172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B15ECB-3F54-4AE9-9EA6-72CB4016ACC2}">
      <dsp:nvSpPr>
        <dsp:cNvPr id="0" name=""/>
        <dsp:cNvSpPr/>
      </dsp:nvSpPr>
      <dsp:spPr>
        <a:xfrm>
          <a:off x="1340235" y="713"/>
          <a:ext cx="5360943" cy="92760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a:t>Uses Unit Key Metrics to assign teams to assist unit commissioner</a:t>
          </a:r>
        </a:p>
      </dsp:txBody>
      <dsp:txXfrm>
        <a:off x="1340235" y="713"/>
        <a:ext cx="5360943" cy="927600"/>
      </dsp:txXfrm>
    </dsp:sp>
    <dsp:sp modelId="{3922D6A0-ADFE-4C7B-8086-2503852C8E25}">
      <dsp:nvSpPr>
        <dsp:cNvPr id="0" name=""/>
        <dsp:cNvSpPr/>
      </dsp:nvSpPr>
      <dsp:spPr>
        <a:xfrm>
          <a:off x="0" y="713"/>
          <a:ext cx="1340235" cy="9276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dirty="0"/>
            <a:t>Priority Units </a:t>
          </a:r>
        </a:p>
      </dsp:txBody>
      <dsp:txXfrm>
        <a:off x="0" y="713"/>
        <a:ext cx="1340235" cy="927600"/>
      </dsp:txXfrm>
    </dsp:sp>
    <dsp:sp modelId="{439C6561-CC91-492F-B038-B9ECBA64908E}">
      <dsp:nvSpPr>
        <dsp:cNvPr id="0" name=""/>
        <dsp:cNvSpPr/>
      </dsp:nvSpPr>
      <dsp:spPr>
        <a:xfrm>
          <a:off x="1340235" y="983969"/>
          <a:ext cx="5360943" cy="92760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a:t>Commissioners work together to support units regardless of district lines (can be all units or a few specific)</a:t>
          </a:r>
        </a:p>
      </dsp:txBody>
      <dsp:txXfrm>
        <a:off x="1340235" y="983969"/>
        <a:ext cx="5360943" cy="927600"/>
      </dsp:txXfrm>
    </dsp:sp>
    <dsp:sp modelId="{53992EC3-4FAB-4338-885D-8302067A7FAB}">
      <dsp:nvSpPr>
        <dsp:cNvPr id="0" name=""/>
        <dsp:cNvSpPr/>
      </dsp:nvSpPr>
      <dsp:spPr>
        <a:xfrm>
          <a:off x="0" y="983969"/>
          <a:ext cx="1340235" cy="9276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a:t>Cross-District Service</a:t>
          </a:r>
        </a:p>
      </dsp:txBody>
      <dsp:txXfrm>
        <a:off x="0" y="983969"/>
        <a:ext cx="1340235" cy="927600"/>
      </dsp:txXfrm>
    </dsp:sp>
    <dsp:sp modelId="{16E865E3-2F3D-4CFF-B7F5-4F136FB536B6}">
      <dsp:nvSpPr>
        <dsp:cNvPr id="0" name=""/>
        <dsp:cNvSpPr/>
      </dsp:nvSpPr>
      <dsp:spPr>
        <a:xfrm>
          <a:off x="1340235" y="1967226"/>
          <a:ext cx="5360943" cy="92760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a:t>Small team focused on new units and specific needs</a:t>
          </a:r>
        </a:p>
      </dsp:txBody>
      <dsp:txXfrm>
        <a:off x="1340235" y="1967226"/>
        <a:ext cx="5360943" cy="927600"/>
      </dsp:txXfrm>
    </dsp:sp>
    <dsp:sp modelId="{FDF3252D-08C7-4930-8971-EDFE79F6776B}">
      <dsp:nvSpPr>
        <dsp:cNvPr id="0" name=""/>
        <dsp:cNvSpPr/>
      </dsp:nvSpPr>
      <dsp:spPr>
        <a:xfrm>
          <a:off x="0" y="1967226"/>
          <a:ext cx="1340235" cy="9276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a:t>New Unit </a:t>
          </a:r>
        </a:p>
      </dsp:txBody>
      <dsp:txXfrm>
        <a:off x="0" y="1967226"/>
        <a:ext cx="1340235" cy="927600"/>
      </dsp:txXfrm>
    </dsp:sp>
    <dsp:sp modelId="{5C0FDAB2-7F39-4642-90AE-B09090E26AF7}">
      <dsp:nvSpPr>
        <dsp:cNvPr id="0" name=""/>
        <dsp:cNvSpPr/>
      </dsp:nvSpPr>
      <dsp:spPr>
        <a:xfrm>
          <a:off x="1340235" y="2950482"/>
          <a:ext cx="5360943" cy="9276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dirty="0"/>
            <a:t>Experienced commissioners are paired with new ones to help grow and develop skills</a:t>
          </a:r>
        </a:p>
      </dsp:txBody>
      <dsp:txXfrm>
        <a:off x="1340235" y="2950482"/>
        <a:ext cx="5360943" cy="927600"/>
      </dsp:txXfrm>
    </dsp:sp>
    <dsp:sp modelId="{0EB5D705-20C5-4D4A-9C21-1BC0EE1DD1D6}">
      <dsp:nvSpPr>
        <dsp:cNvPr id="0" name=""/>
        <dsp:cNvSpPr/>
      </dsp:nvSpPr>
      <dsp:spPr>
        <a:xfrm>
          <a:off x="0" y="2950482"/>
          <a:ext cx="1340235" cy="9276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a:t>Mentorship Pairs</a:t>
          </a:r>
        </a:p>
      </dsp:txBody>
      <dsp:txXfrm>
        <a:off x="0" y="2950482"/>
        <a:ext cx="1340235" cy="927600"/>
      </dsp:txXfrm>
    </dsp:sp>
    <dsp:sp modelId="{AD09D900-1C28-4D58-8CDD-8715A6820766}">
      <dsp:nvSpPr>
        <dsp:cNvPr id="0" name=""/>
        <dsp:cNvSpPr/>
      </dsp:nvSpPr>
      <dsp:spPr>
        <a:xfrm>
          <a:off x="1340235" y="3933738"/>
          <a:ext cx="5360943" cy="927600"/>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a:t>Assigned based on best fit with units and reflect unit’s characteristics… e.g. language, culture, skills, etc.</a:t>
          </a:r>
        </a:p>
      </dsp:txBody>
      <dsp:txXfrm>
        <a:off x="1340235" y="3933738"/>
        <a:ext cx="5360943" cy="927600"/>
      </dsp:txXfrm>
    </dsp:sp>
    <dsp:sp modelId="{8F9EF8DC-CE1A-4F98-A825-C8C265A2275D}">
      <dsp:nvSpPr>
        <dsp:cNvPr id="0" name=""/>
        <dsp:cNvSpPr/>
      </dsp:nvSpPr>
      <dsp:spPr>
        <a:xfrm>
          <a:off x="0" y="3933738"/>
          <a:ext cx="1340235" cy="927600"/>
        </a:xfrm>
        <a:prstGeom prst="rect">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a:t>Unit Relatability</a:t>
          </a:r>
        </a:p>
      </dsp:txBody>
      <dsp:txXfrm>
        <a:off x="0" y="3933738"/>
        <a:ext cx="1340235" cy="927600"/>
      </dsp:txXfrm>
    </dsp:sp>
    <dsp:sp modelId="{86E4EF76-02E6-4CDC-91F9-A87B526CFA24}">
      <dsp:nvSpPr>
        <dsp:cNvPr id="0" name=""/>
        <dsp:cNvSpPr/>
      </dsp:nvSpPr>
      <dsp:spPr>
        <a:xfrm>
          <a:off x="1340235" y="4916995"/>
          <a:ext cx="5360943" cy="92760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4017" tIns="235610" rIns="104017" bIns="235610" numCol="1" spcCol="1270" anchor="ctr" anchorCtr="0">
          <a:noAutofit/>
        </a:bodyPr>
        <a:lstStyle/>
        <a:p>
          <a:pPr marL="0" lvl="0" indent="0" algn="l" defTabSz="622300">
            <a:lnSpc>
              <a:spcPct val="90000"/>
            </a:lnSpc>
            <a:spcBef>
              <a:spcPct val="0"/>
            </a:spcBef>
            <a:spcAft>
              <a:spcPct val="35000"/>
            </a:spcAft>
            <a:buNone/>
          </a:pPr>
          <a:r>
            <a:rPr lang="en-US" sz="1400" kern="1200"/>
            <a:t>Primarily virtual contact like video calls, phone, or email.  Can be due to geographic challenges</a:t>
          </a:r>
        </a:p>
      </dsp:txBody>
      <dsp:txXfrm>
        <a:off x="1340235" y="4916995"/>
        <a:ext cx="5360943" cy="927600"/>
      </dsp:txXfrm>
    </dsp:sp>
    <dsp:sp modelId="{8BCBAE30-E0FB-46CB-8104-45ACC0A22B85}">
      <dsp:nvSpPr>
        <dsp:cNvPr id="0" name=""/>
        <dsp:cNvSpPr/>
      </dsp:nvSpPr>
      <dsp:spPr>
        <a:xfrm>
          <a:off x="0" y="4916995"/>
          <a:ext cx="1340235" cy="9276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921" tIns="91626" rIns="70921" bIns="91626" numCol="1" spcCol="1270" anchor="ctr" anchorCtr="0">
          <a:noAutofit/>
        </a:bodyPr>
        <a:lstStyle/>
        <a:p>
          <a:pPr marL="0" lvl="0" indent="0" algn="ctr" defTabSz="755650">
            <a:lnSpc>
              <a:spcPct val="90000"/>
            </a:lnSpc>
            <a:spcBef>
              <a:spcPct val="0"/>
            </a:spcBef>
            <a:spcAft>
              <a:spcPct val="35000"/>
            </a:spcAft>
            <a:buNone/>
          </a:pPr>
          <a:r>
            <a:rPr lang="en-US" sz="1700" kern="1200"/>
            <a:t>Virtual Service </a:t>
          </a:r>
        </a:p>
      </dsp:txBody>
      <dsp:txXfrm>
        <a:off x="0" y="4916995"/>
        <a:ext cx="1340235" cy="9276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FE30FB-766F-492F-ABFA-79C1FDBBD43D}">
      <dsp:nvSpPr>
        <dsp:cNvPr id="0" name=""/>
        <dsp:cNvSpPr/>
      </dsp:nvSpPr>
      <dsp:spPr>
        <a:xfrm>
          <a:off x="3305" y="449852"/>
          <a:ext cx="3222545" cy="1274943"/>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What types of unit service is needed?</a:t>
          </a:r>
        </a:p>
      </dsp:txBody>
      <dsp:txXfrm>
        <a:off x="3305" y="449852"/>
        <a:ext cx="3222545" cy="1274943"/>
      </dsp:txXfrm>
    </dsp:sp>
    <dsp:sp modelId="{10C20FDB-7DBA-4E5E-9731-38D8B4A44621}">
      <dsp:nvSpPr>
        <dsp:cNvPr id="0" name=""/>
        <dsp:cNvSpPr/>
      </dsp:nvSpPr>
      <dsp:spPr>
        <a:xfrm>
          <a:off x="3305" y="1724795"/>
          <a:ext cx="3222545" cy="2549075"/>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a:t>Administrative?</a:t>
          </a:r>
        </a:p>
        <a:p>
          <a:pPr marL="228600" lvl="1" indent="-228600" algn="l" defTabSz="1022350">
            <a:lnSpc>
              <a:spcPct val="90000"/>
            </a:lnSpc>
            <a:spcBef>
              <a:spcPct val="0"/>
            </a:spcBef>
            <a:spcAft>
              <a:spcPct val="15000"/>
            </a:spcAft>
            <a:buChar char="•"/>
          </a:pPr>
          <a:r>
            <a:rPr lang="en-US" sz="2300" kern="1200"/>
            <a:t>Unit?</a:t>
          </a:r>
        </a:p>
        <a:p>
          <a:pPr marL="228600" lvl="1" indent="-228600" algn="l" defTabSz="1022350">
            <a:lnSpc>
              <a:spcPct val="90000"/>
            </a:lnSpc>
            <a:spcBef>
              <a:spcPct val="0"/>
            </a:spcBef>
            <a:spcAft>
              <a:spcPct val="15000"/>
            </a:spcAft>
            <a:buChar char="•"/>
          </a:pPr>
          <a:r>
            <a:rPr lang="en-US" sz="2300" kern="1200"/>
            <a:t>Roundtable?</a:t>
          </a:r>
        </a:p>
        <a:p>
          <a:pPr marL="228600" lvl="1" indent="-228600" algn="l" defTabSz="1022350">
            <a:lnSpc>
              <a:spcPct val="90000"/>
            </a:lnSpc>
            <a:spcBef>
              <a:spcPct val="0"/>
            </a:spcBef>
            <a:spcAft>
              <a:spcPct val="15000"/>
            </a:spcAft>
            <a:buChar char="•"/>
          </a:pPr>
          <a:r>
            <a:rPr lang="en-US" sz="2300" kern="1200"/>
            <a:t>Specialists?</a:t>
          </a:r>
        </a:p>
        <a:p>
          <a:pPr marL="228600" lvl="1" indent="-228600" algn="l" defTabSz="1022350">
            <a:lnSpc>
              <a:spcPct val="90000"/>
            </a:lnSpc>
            <a:spcBef>
              <a:spcPct val="0"/>
            </a:spcBef>
            <a:spcAft>
              <a:spcPct val="15000"/>
            </a:spcAft>
            <a:buChar char="•"/>
          </a:pPr>
          <a:r>
            <a:rPr lang="en-US" sz="2300" kern="1200" dirty="0"/>
            <a:t>Generalists?</a:t>
          </a:r>
        </a:p>
      </dsp:txBody>
      <dsp:txXfrm>
        <a:off x="3305" y="1724795"/>
        <a:ext cx="3222545" cy="2549075"/>
      </dsp:txXfrm>
    </dsp:sp>
    <dsp:sp modelId="{2D258E67-C4F6-4234-927D-892AB18CEEDB}">
      <dsp:nvSpPr>
        <dsp:cNvPr id="0" name=""/>
        <dsp:cNvSpPr/>
      </dsp:nvSpPr>
      <dsp:spPr>
        <a:xfrm>
          <a:off x="3677006" y="449852"/>
          <a:ext cx="3222545" cy="1274943"/>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What are the</a:t>
          </a:r>
        </a:p>
        <a:p>
          <a:pPr marL="0" lvl="0" indent="0" algn="ctr" defTabSz="1022350">
            <a:lnSpc>
              <a:spcPct val="90000"/>
            </a:lnSpc>
            <a:spcBef>
              <a:spcPct val="0"/>
            </a:spcBef>
            <a:spcAft>
              <a:spcPct val="35000"/>
            </a:spcAft>
            <a:buNone/>
          </a:pPr>
          <a:r>
            <a:rPr lang="en-US" sz="2300" kern="1200" dirty="0"/>
            <a:t> traits of your community/unit?</a:t>
          </a:r>
        </a:p>
      </dsp:txBody>
      <dsp:txXfrm>
        <a:off x="3677006" y="449852"/>
        <a:ext cx="3222545" cy="1274943"/>
      </dsp:txXfrm>
    </dsp:sp>
    <dsp:sp modelId="{6BA6A0E4-61B2-47DB-92FB-AC652BCF4302}">
      <dsp:nvSpPr>
        <dsp:cNvPr id="0" name=""/>
        <dsp:cNvSpPr/>
      </dsp:nvSpPr>
      <dsp:spPr>
        <a:xfrm>
          <a:off x="3677006" y="1724795"/>
          <a:ext cx="3222545" cy="2549075"/>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a:t>Language?</a:t>
          </a:r>
        </a:p>
        <a:p>
          <a:pPr marL="228600" lvl="1" indent="-228600" algn="l" defTabSz="1022350">
            <a:lnSpc>
              <a:spcPct val="90000"/>
            </a:lnSpc>
            <a:spcBef>
              <a:spcPct val="0"/>
            </a:spcBef>
            <a:spcAft>
              <a:spcPct val="15000"/>
            </a:spcAft>
            <a:buChar char="•"/>
          </a:pPr>
          <a:r>
            <a:rPr lang="en-US" sz="2300" kern="1200"/>
            <a:t>Ethnicity?</a:t>
          </a:r>
        </a:p>
        <a:p>
          <a:pPr marL="228600" lvl="1" indent="-228600" algn="l" defTabSz="1022350">
            <a:lnSpc>
              <a:spcPct val="90000"/>
            </a:lnSpc>
            <a:spcBef>
              <a:spcPct val="0"/>
            </a:spcBef>
            <a:spcAft>
              <a:spcPct val="15000"/>
            </a:spcAft>
            <a:buChar char="•"/>
          </a:pPr>
          <a:r>
            <a:rPr lang="en-US" sz="2300" kern="1200"/>
            <a:t>Religion?</a:t>
          </a:r>
        </a:p>
        <a:p>
          <a:pPr marL="228600" lvl="1" indent="-228600" algn="l" defTabSz="1022350">
            <a:lnSpc>
              <a:spcPct val="90000"/>
            </a:lnSpc>
            <a:spcBef>
              <a:spcPct val="0"/>
            </a:spcBef>
            <a:spcAft>
              <a:spcPct val="15000"/>
            </a:spcAft>
            <a:buChar char="•"/>
          </a:pPr>
          <a:r>
            <a:rPr lang="en-US" sz="2300" kern="1200"/>
            <a:t>Gender?</a:t>
          </a:r>
        </a:p>
        <a:p>
          <a:pPr marL="228600" lvl="1" indent="-228600" algn="l" defTabSz="1022350">
            <a:lnSpc>
              <a:spcPct val="90000"/>
            </a:lnSpc>
            <a:spcBef>
              <a:spcPct val="0"/>
            </a:spcBef>
            <a:spcAft>
              <a:spcPct val="15000"/>
            </a:spcAft>
            <a:buChar char="•"/>
          </a:pPr>
          <a:r>
            <a:rPr lang="en-US" sz="2300" kern="1200"/>
            <a:t>Ability?</a:t>
          </a:r>
        </a:p>
        <a:p>
          <a:pPr marL="228600" lvl="1" indent="-228600" algn="l" defTabSz="1022350">
            <a:lnSpc>
              <a:spcPct val="90000"/>
            </a:lnSpc>
            <a:spcBef>
              <a:spcPct val="0"/>
            </a:spcBef>
            <a:spcAft>
              <a:spcPct val="15000"/>
            </a:spcAft>
            <a:buChar char="•"/>
          </a:pPr>
          <a:r>
            <a:rPr lang="en-US" sz="2300" kern="1200" dirty="0"/>
            <a:t>Special Skills?</a:t>
          </a:r>
        </a:p>
      </dsp:txBody>
      <dsp:txXfrm>
        <a:off x="3677006" y="1724795"/>
        <a:ext cx="3222545" cy="2549075"/>
      </dsp:txXfrm>
    </dsp:sp>
    <dsp:sp modelId="{4DB81CEA-C935-4147-A05E-40BA05AE95C6}">
      <dsp:nvSpPr>
        <dsp:cNvPr id="0" name=""/>
        <dsp:cNvSpPr/>
      </dsp:nvSpPr>
      <dsp:spPr>
        <a:xfrm>
          <a:off x="7350707" y="449852"/>
          <a:ext cx="3222545" cy="1274943"/>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a:t>Where are they needed?</a:t>
          </a:r>
        </a:p>
      </dsp:txBody>
      <dsp:txXfrm>
        <a:off x="7350707" y="449852"/>
        <a:ext cx="3222545" cy="1274943"/>
      </dsp:txXfrm>
    </dsp:sp>
    <dsp:sp modelId="{63BE3764-0C20-4F7A-B3C0-34783BF2D05B}">
      <dsp:nvSpPr>
        <dsp:cNvPr id="0" name=""/>
        <dsp:cNvSpPr/>
      </dsp:nvSpPr>
      <dsp:spPr>
        <a:xfrm>
          <a:off x="7350707" y="1724795"/>
          <a:ext cx="3222545" cy="2549075"/>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t>Urban?</a:t>
          </a:r>
        </a:p>
        <a:p>
          <a:pPr marL="228600" lvl="1" indent="-228600" algn="l" defTabSz="1022350">
            <a:lnSpc>
              <a:spcPct val="90000"/>
            </a:lnSpc>
            <a:spcBef>
              <a:spcPct val="0"/>
            </a:spcBef>
            <a:spcAft>
              <a:spcPct val="15000"/>
            </a:spcAft>
            <a:buChar char="•"/>
          </a:pPr>
          <a:r>
            <a:rPr lang="en-US" sz="2300" kern="1200" dirty="0"/>
            <a:t>Rural?</a:t>
          </a:r>
        </a:p>
        <a:p>
          <a:pPr marL="228600" lvl="1" indent="-228600" algn="l" defTabSz="1022350">
            <a:lnSpc>
              <a:spcPct val="90000"/>
            </a:lnSpc>
            <a:spcBef>
              <a:spcPct val="0"/>
            </a:spcBef>
            <a:spcAft>
              <a:spcPct val="15000"/>
            </a:spcAft>
            <a:buChar char="•"/>
          </a:pPr>
          <a:r>
            <a:rPr lang="en-US" sz="2300" kern="1200" dirty="0"/>
            <a:t>Program-Specific?</a:t>
          </a:r>
        </a:p>
        <a:p>
          <a:pPr marL="228600" lvl="1" indent="-228600" algn="l" defTabSz="1022350">
            <a:lnSpc>
              <a:spcPct val="90000"/>
            </a:lnSpc>
            <a:spcBef>
              <a:spcPct val="0"/>
            </a:spcBef>
            <a:spcAft>
              <a:spcPct val="15000"/>
            </a:spcAft>
            <a:buChar char="•"/>
          </a:pPr>
          <a:endParaRPr lang="en-US" sz="2300" kern="1200" dirty="0"/>
        </a:p>
      </dsp:txBody>
      <dsp:txXfrm>
        <a:off x="7350707" y="1724795"/>
        <a:ext cx="3222545" cy="254907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C00B06-D733-41C8-998A-67D59C96ECCC}" type="datetimeFigureOut">
              <a:rPr lang="en-US" smtClean="0"/>
              <a:t>12/10/2025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C86D05-5A9F-4635-B280-3E6893203396}" type="slidenum">
              <a:rPr lang="en-US" smtClean="0"/>
              <a:t>‹#›</a:t>
            </a:fld>
            <a:endParaRPr lang="en-US"/>
          </a:p>
        </p:txBody>
      </p:sp>
    </p:spTree>
    <p:extLst>
      <p:ext uri="{BB962C8B-B14F-4D97-AF65-F5344CB8AC3E}">
        <p14:creationId xmlns:p14="http://schemas.microsoft.com/office/powerpoint/2010/main" val="192592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1</a:t>
            </a:fld>
            <a:endParaRPr lang="en-US"/>
          </a:p>
        </p:txBody>
      </p:sp>
    </p:spTree>
    <p:extLst>
      <p:ext uri="{BB962C8B-B14F-4D97-AF65-F5344CB8AC3E}">
        <p14:creationId xmlns:p14="http://schemas.microsoft.com/office/powerpoint/2010/main" val="1746669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Fluid Methods</a:t>
            </a: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What are fluid methods? </a:t>
            </a: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 fluid method enables multiple commissioners, working as a team, to communicate and collaborate with multiple units simultaneously. Fluid methods enable commissioners to change and adapt to unit needs.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Joint teams – Commissioners work together to support the units and their needs. </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Specialist - Commissioner visits units based on their knowledge areas.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Fluid Advantages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Faster access to district resources.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Many points of view and experiences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Multiple commissioners serving a unit streamlines scheduling</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Increases impact with fewer commissioners</a:t>
            </a:r>
            <a:endPar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Fluid Disadvantages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Unit commissioners may not be as familiar with units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May be confusing with multiple voices and views</a:t>
            </a:r>
          </a:p>
          <a:p>
            <a:pPr marL="171450"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Requires stronger communication and documentation in Commissioner Tools</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10</a:t>
            </a:fld>
            <a:endParaRPr lang="en-US"/>
          </a:p>
        </p:txBody>
      </p:sp>
    </p:spTree>
    <p:extLst>
      <p:ext uri="{BB962C8B-B14F-4D97-AF65-F5344CB8AC3E}">
        <p14:creationId xmlns:p14="http://schemas.microsoft.com/office/powerpoint/2010/main" val="1581451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06400"/>
            <a:ext cx="5486400" cy="3086100"/>
          </a:xfrm>
        </p:spPr>
      </p:sp>
      <p:sp>
        <p:nvSpPr>
          <p:cNvPr id="3" name="Notes Placeholder 2"/>
          <p:cNvSpPr>
            <a:spLocks noGrp="1"/>
          </p:cNvSpPr>
          <p:nvPr>
            <p:ph type="body" idx="1"/>
          </p:nvPr>
        </p:nvSpPr>
        <p:spPr>
          <a:xfrm>
            <a:off x="685800" y="3705101"/>
            <a:ext cx="5486400" cy="4295899"/>
          </a:xfrm>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Organizational Strategies</a:t>
            </a:r>
            <a:endParaRPr lang="en-US" dirty="0">
              <a:latin typeface="Calibri" panose="020F0502020204030204" pitchFamily="34" charset="0"/>
              <a:ea typeface="Calibri" panose="020F0502020204030204" pitchFamily="34" charset="0"/>
              <a:cs typeface="Calibri" panose="020F0502020204030204" pitchFamily="34" charset="0"/>
            </a:endParaRP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What is an organizational commissioner strategy? </a:t>
            </a: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An organizational strategy is a technique used alongside the primary organizational method. In general, districts typically use only one organizational method, but may employ more than one organizational strategy. This provides districts with more flexibility to meet the needs of commissioners and units. </a:t>
            </a:r>
          </a:p>
          <a:p>
            <a:endPar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What organizational strategies can commissioners use?</a:t>
            </a:r>
          </a:p>
          <a:p>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There are six organizational strategies.</a:t>
            </a:r>
          </a:p>
          <a:p>
            <a:endPar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Let’s take a look at the toppings we can add to our bowl of ice cream. These can be used a little, a lot, or none at all. It all depends on your local needs. These needs also change over time.</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district might choose to use one of these strategies to address the specific needs of a particular unit or set of units.</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team might be used to support assigned commissioners more effectively and ensure that those unit commissioners have the best support for their units.</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Rotating groups may be used to help prevent burnout among commissioners or to allow commissioners greater schedule flexibility.</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There’s more than one way to use these tools!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303F4B7-1A91-460C-A373-0066F9FEDC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016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ea typeface="+mn-ea"/>
                <a:cs typeface="+mn-cs"/>
              </a:rPr>
              <a:t>Commissioner Organizational Strategy Exercise – 15 minutes</a:t>
            </a:r>
          </a:p>
          <a:p>
            <a:r>
              <a:rPr lang="en-US" sz="1200" b="1" kern="1200" dirty="0">
                <a:solidFill>
                  <a:schemeClr val="tx1"/>
                </a:solidFill>
                <a:effectLst/>
                <a:ea typeface="+mn-ea"/>
                <a:cs typeface="+mn-cs"/>
              </a:rPr>
              <a:t>Handout: MCS 317 - Commissioner Organizational Strategy – 1 per person</a:t>
            </a:r>
          </a:p>
          <a:p>
            <a:r>
              <a:rPr lang="en-US" sz="1200" kern="1200" dirty="0">
                <a:solidFill>
                  <a:schemeClr val="tx1"/>
                </a:solidFill>
                <a:effectLst/>
                <a:ea typeface="+mn-ea"/>
                <a:cs typeface="+mn-cs"/>
              </a:rPr>
              <a:t>This activity challenges you to creatively apply what you've learned about commissioner organizational strategies and participant feedback. You will work in teams to develop a solution for a realistic district scenario.</a:t>
            </a:r>
          </a:p>
          <a:p>
            <a:r>
              <a:rPr lang="en-US" sz="1200" b="1" kern="1200" dirty="0">
                <a:solidFill>
                  <a:schemeClr val="tx1"/>
                </a:solidFill>
                <a:effectLst/>
                <a:ea typeface="+mn-ea"/>
                <a:cs typeface="+mn-cs"/>
              </a:rPr>
              <a:t>Instructions</a:t>
            </a:r>
            <a:endParaRPr lang="en-US" sz="1200" kern="1200" dirty="0">
              <a:solidFill>
                <a:schemeClr val="tx1"/>
              </a:solidFill>
              <a:effectLst/>
              <a:ea typeface="+mn-ea"/>
              <a:cs typeface="+mn-cs"/>
            </a:endParaRPr>
          </a:p>
          <a:p>
            <a:pPr marL="171450" lvl="0" indent="-171450">
              <a:buFont typeface="Arial" panose="020B0604020202020204" pitchFamily="34" charset="0"/>
              <a:buChar char="•"/>
            </a:pPr>
            <a:r>
              <a:rPr lang="en-US" sz="1200" kern="1200" dirty="0">
                <a:solidFill>
                  <a:schemeClr val="tx1"/>
                </a:solidFill>
                <a:effectLst/>
                <a:ea typeface="+mn-ea"/>
                <a:cs typeface="+mn-cs"/>
              </a:rPr>
              <a:t>Form a group of 3–5 participants.</a:t>
            </a:r>
          </a:p>
          <a:p>
            <a:pPr marL="171450" lvl="0" indent="-171450">
              <a:buFont typeface="Arial" panose="020B0604020202020204" pitchFamily="34" charset="0"/>
              <a:buChar char="•"/>
            </a:pPr>
            <a:r>
              <a:rPr lang="en-US" sz="1200" kern="1200" dirty="0">
                <a:solidFill>
                  <a:schemeClr val="tx1"/>
                </a:solidFill>
                <a:effectLst/>
                <a:ea typeface="+mn-ea"/>
                <a:cs typeface="+mn-cs"/>
              </a:rPr>
              <a:t>Review your assigned 'District Snapshot' scenario.</a:t>
            </a:r>
          </a:p>
          <a:p>
            <a:pPr marL="171450" lvl="0" indent="-171450">
              <a:buFont typeface="Arial" panose="020B0604020202020204" pitchFamily="34" charset="0"/>
              <a:buChar char="•"/>
            </a:pPr>
            <a:r>
              <a:rPr lang="en-US" sz="1200" kern="1200" dirty="0">
                <a:solidFill>
                  <a:schemeClr val="tx1"/>
                </a:solidFill>
                <a:effectLst/>
                <a:ea typeface="+mn-ea"/>
                <a:cs typeface="+mn-cs"/>
              </a:rPr>
              <a:t>Choose your commissioner team structure: Stable or Flexible. Select your Organizational Strategies &amp; Methods.</a:t>
            </a:r>
          </a:p>
          <a:p>
            <a:pPr marL="171450" lvl="0" indent="-171450">
              <a:buFont typeface="Arial" panose="020B0604020202020204" pitchFamily="34" charset="0"/>
              <a:buChar char="•"/>
            </a:pPr>
            <a:r>
              <a:rPr lang="en-US" sz="1200" kern="1200" dirty="0">
                <a:solidFill>
                  <a:schemeClr val="tx1"/>
                </a:solidFill>
                <a:effectLst/>
                <a:ea typeface="+mn-ea"/>
                <a:cs typeface="+mn-cs"/>
              </a:rPr>
              <a:t>Create a 3-step plan to support your district's units.</a:t>
            </a:r>
          </a:p>
          <a:p>
            <a:pPr marL="171450" lvl="0" indent="-171450">
              <a:buFont typeface="Arial" panose="020B0604020202020204" pitchFamily="34" charset="0"/>
              <a:buChar char="•"/>
            </a:pPr>
            <a:r>
              <a:rPr lang="en-US" sz="1200" kern="1200" dirty="0">
                <a:solidFill>
                  <a:schemeClr val="tx1"/>
                </a:solidFill>
                <a:effectLst/>
                <a:ea typeface="+mn-ea"/>
                <a:cs typeface="+mn-cs"/>
              </a:rPr>
              <a:t>Address one real-world issue (e.g., </a:t>
            </a:r>
            <a:r>
              <a:rPr lang="en-US" sz="1200" kern="1200" dirty="0" err="1">
                <a:solidFill>
                  <a:schemeClr val="tx1"/>
                </a:solidFill>
                <a:effectLst/>
                <a:ea typeface="+mn-ea"/>
                <a:cs typeface="+mn-cs"/>
              </a:rPr>
              <a:t>Scoutbook</a:t>
            </a:r>
            <a:r>
              <a:rPr lang="en-US" sz="1200" kern="1200" dirty="0">
                <a:solidFill>
                  <a:schemeClr val="tx1"/>
                </a:solidFill>
                <a:effectLst/>
                <a:ea typeface="+mn-ea"/>
                <a:cs typeface="+mn-cs"/>
              </a:rPr>
              <a:t> confusion, parent engagement, etc.).</a:t>
            </a:r>
          </a:p>
          <a:p>
            <a:pPr marL="171450" lvl="0" indent="-171450">
              <a:buFont typeface="Arial" panose="020B0604020202020204" pitchFamily="34" charset="0"/>
              <a:buChar char="•"/>
            </a:pPr>
            <a:r>
              <a:rPr lang="en-US" sz="1200" kern="1200" dirty="0">
                <a:solidFill>
                  <a:schemeClr val="tx1"/>
                </a:solidFill>
                <a:effectLst/>
                <a:ea typeface="+mn-ea"/>
                <a:cs typeface="+mn-cs"/>
              </a:rPr>
              <a:t>Prepare to share your selected methods &amp; strategy with the class briefly.</a:t>
            </a:r>
          </a:p>
          <a:p>
            <a:r>
              <a:rPr lang="en-US" sz="1200" kern="1200" dirty="0">
                <a:solidFill>
                  <a:schemeClr val="tx1"/>
                </a:solidFill>
                <a:effectLst/>
                <a:ea typeface="+mn-ea"/>
                <a:cs typeface="+mn-cs"/>
              </a:rPr>
              <a:t> </a:t>
            </a:r>
          </a:p>
          <a:p>
            <a:r>
              <a:rPr lang="en-US" sz="1200" b="1" kern="1200" dirty="0">
                <a:solidFill>
                  <a:schemeClr val="tx1"/>
                </a:solidFill>
                <a:effectLst/>
                <a:ea typeface="+mn-ea"/>
                <a:cs typeface="+mn-cs"/>
              </a:rPr>
              <a:t>Wrap-Up</a:t>
            </a:r>
            <a:endParaRPr lang="en-US" sz="1200" kern="1200" dirty="0">
              <a:solidFill>
                <a:schemeClr val="tx1"/>
              </a:solidFill>
              <a:effectLst/>
              <a:ea typeface="+mn-ea"/>
              <a:cs typeface="+mn-cs"/>
            </a:endParaRPr>
          </a:p>
          <a:p>
            <a:r>
              <a:rPr lang="en-US" sz="1200" kern="1200" dirty="0">
                <a:solidFill>
                  <a:schemeClr val="tx1"/>
                </a:solidFill>
                <a:effectLst/>
                <a:ea typeface="+mn-ea"/>
                <a:cs typeface="+mn-cs"/>
              </a:rPr>
              <a:t>Each team will briefly share their selected structure, key actions, and one creative idea. Listen for common strategies, creative solutions, and practical applications that you can take back to your own districts.</a:t>
            </a: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12</a:t>
            </a:fld>
            <a:endParaRPr lang="en-US"/>
          </a:p>
        </p:txBody>
      </p:sp>
    </p:spTree>
    <p:extLst>
      <p:ext uri="{BB962C8B-B14F-4D97-AF65-F5344CB8AC3E}">
        <p14:creationId xmlns:p14="http://schemas.microsoft.com/office/powerpoint/2010/main" val="1907700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942608"/>
            <a:ext cx="5486400" cy="4571154"/>
          </a:xfrm>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Food for Thought</a:t>
            </a:r>
          </a:p>
          <a:p>
            <a:r>
              <a:rPr lang="en-US" dirty="0">
                <a:latin typeface="Calibri" panose="020F0502020204030204" pitchFamily="34" charset="0"/>
                <a:ea typeface="Calibri" panose="020F0502020204030204" pitchFamily="34" charset="0"/>
                <a:cs typeface="Calibri" panose="020F0502020204030204" pitchFamily="34" charset="0"/>
              </a:rPr>
              <a:t>We’ve just covered a lot of material. Let’s combine those ideas…</a:t>
            </a:r>
          </a:p>
          <a:p>
            <a:r>
              <a:rPr lang="en-US" dirty="0">
                <a:latin typeface="Calibri" panose="020F0502020204030204" pitchFamily="34" charset="0"/>
                <a:ea typeface="Calibri" panose="020F0502020204030204" pitchFamily="34" charset="0"/>
                <a:cs typeface="Calibri" panose="020F0502020204030204" pitchFamily="34" charset="0"/>
              </a:rPr>
              <a:t>  </a:t>
            </a:r>
          </a:p>
          <a:p>
            <a:r>
              <a:rPr lang="en-US" dirty="0">
                <a:latin typeface="Calibri" panose="020F0502020204030204" pitchFamily="34" charset="0"/>
                <a:ea typeface="Calibri" panose="020F0502020204030204" pitchFamily="34" charset="0"/>
                <a:cs typeface="Calibri" panose="020F0502020204030204" pitchFamily="34" charset="0"/>
              </a:rPr>
              <a:t>If we want to diversify our teams and/or reorganize our teams to provide greater impact to units, what do we really need?</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How does this…</a:t>
            </a:r>
          </a:p>
          <a:p>
            <a:r>
              <a:rPr lang="en-US" dirty="0">
                <a:latin typeface="Calibri" panose="020F0502020204030204" pitchFamily="34" charset="0"/>
                <a:ea typeface="Calibri" panose="020F0502020204030204" pitchFamily="34" charset="0"/>
                <a:cs typeface="Calibri" panose="020F0502020204030204" pitchFamily="34" charset="0"/>
              </a:rPr>
              <a:t>Affect the number of commissioners needed to achieve an effective impact on units.</a:t>
            </a:r>
          </a:p>
          <a:p>
            <a:pPr lvl="1"/>
            <a:r>
              <a:rPr lang="en-US" dirty="0">
                <a:latin typeface="Calibri" panose="020F0502020204030204" pitchFamily="34" charset="0"/>
                <a:ea typeface="Calibri" panose="020F0502020204030204" pitchFamily="34" charset="0"/>
                <a:cs typeface="Calibri" panose="020F0502020204030204" pitchFamily="34" charset="0"/>
              </a:rPr>
              <a:t>How many do you really need?</a:t>
            </a:r>
          </a:p>
          <a:p>
            <a:r>
              <a:rPr lang="en-US" dirty="0">
                <a:latin typeface="Calibri" panose="020F0502020204030204" pitchFamily="34" charset="0"/>
                <a:ea typeface="Calibri" panose="020F0502020204030204" pitchFamily="34" charset="0"/>
                <a:cs typeface="Calibri" panose="020F0502020204030204" pitchFamily="34" charset="0"/>
              </a:rPr>
              <a:t>Affect who and how you seek to invite</a:t>
            </a:r>
          </a:p>
          <a:p>
            <a:pPr lvl="1"/>
            <a:r>
              <a:rPr lang="en-US" dirty="0">
                <a:latin typeface="Calibri" panose="020F0502020204030204" pitchFamily="34" charset="0"/>
                <a:ea typeface="Calibri" panose="020F0502020204030204" pitchFamily="34" charset="0"/>
                <a:cs typeface="Calibri" panose="020F0502020204030204" pitchFamily="34" charset="0"/>
              </a:rPr>
              <a:t>Who do you really need?</a:t>
            </a:r>
          </a:p>
          <a:p>
            <a:pPr lvl="1"/>
            <a:r>
              <a:rPr lang="en-US" dirty="0">
                <a:latin typeface="Calibri" panose="020F0502020204030204" pitchFamily="34" charset="0"/>
                <a:ea typeface="Calibri" panose="020F0502020204030204" pitchFamily="34" charset="0"/>
                <a:cs typeface="Calibri" panose="020F0502020204030204" pitchFamily="34" charset="0"/>
              </a:rPr>
              <a:t>What skills/characteristics do you need?</a:t>
            </a:r>
          </a:p>
          <a:p>
            <a:r>
              <a:rPr lang="en-US" dirty="0">
                <a:latin typeface="Calibri" panose="020F0502020204030204" pitchFamily="34" charset="0"/>
                <a:ea typeface="Calibri" panose="020F0502020204030204" pitchFamily="34" charset="0"/>
                <a:cs typeface="Calibri" panose="020F0502020204030204" pitchFamily="34" charset="0"/>
              </a:rPr>
              <a:t>Where do you need to look?</a:t>
            </a:r>
          </a:p>
          <a:p>
            <a:pPr lvl="1"/>
            <a:r>
              <a:rPr lang="en-US" dirty="0">
                <a:latin typeface="Calibri" panose="020F0502020204030204" pitchFamily="34" charset="0"/>
                <a:ea typeface="Calibri" panose="020F0502020204030204" pitchFamily="34" charset="0"/>
                <a:cs typeface="Calibri" panose="020F0502020204030204" pitchFamily="34" charset="0"/>
              </a:rPr>
              <a:t>Changes based on needs</a:t>
            </a:r>
          </a:p>
          <a:p>
            <a:pPr lvl="1"/>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a:ea typeface="Calibri"/>
                <a:cs typeface="Calibri"/>
              </a:rPr>
              <a:t>Focus on the impact you seek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With this end-goal in mind….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How do we divide out the steps to achieve the impact?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What types of commissioners do you seek?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What skills/abilities do you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What organizational methods and strategies will you use?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303F4B7-1A91-460C-A373-0066F9FEDC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8968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anose="020F0502020204030204" pitchFamily="34" charset="0"/>
                <a:ea typeface="Calibri" panose="020F0502020204030204" pitchFamily="34" charset="0"/>
                <a:cs typeface="Calibri" panose="020F0502020204030204" pitchFamily="34" charset="0"/>
              </a:rPr>
              <a:t>Resource material for this presentation can be found on the National Commissioner Website: Commissioner Recruiting and Retention/Retention Resources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200" b="1" i="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Have the class scan the QR code on the slide</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14</a:t>
            </a:fld>
            <a:endParaRPr lang="en-US"/>
          </a:p>
        </p:txBody>
      </p:sp>
    </p:spTree>
    <p:extLst>
      <p:ext uri="{BB962C8B-B14F-4D97-AF65-F5344CB8AC3E}">
        <p14:creationId xmlns:p14="http://schemas.microsoft.com/office/powerpoint/2010/main" val="3893954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Retention Resources</a:t>
            </a:r>
          </a:p>
          <a:p>
            <a:r>
              <a:rPr lang="en-US" dirty="0">
                <a:latin typeface="Calibri" panose="020F0502020204030204" pitchFamily="34" charset="0"/>
                <a:ea typeface="Calibri" panose="020F0502020204030204" pitchFamily="34" charset="0"/>
                <a:cs typeface="Calibri" panose="020F0502020204030204" pitchFamily="34" charset="0"/>
              </a:rPr>
              <a:t>More retention resources include the survey “Understanding Your District”, which is the core material for DCS 517 – Understanding Your District.</a:t>
            </a:r>
          </a:p>
        </p:txBody>
      </p:sp>
      <p:sp>
        <p:nvSpPr>
          <p:cNvPr id="4" name="Slide Number Placeholder 3"/>
          <p:cNvSpPr>
            <a:spLocks noGrp="1"/>
          </p:cNvSpPr>
          <p:nvPr>
            <p:ph type="sldNum" sz="quarter" idx="5"/>
          </p:nvPr>
        </p:nvSpPr>
        <p:spPr/>
        <p:txBody>
          <a:bodyPr/>
          <a:lstStyle/>
          <a:p>
            <a:fld id="{55C86D05-5A9F-4635-B280-3E6893203396}" type="slidenum">
              <a:rPr lang="en-US" smtClean="0"/>
              <a:t>15</a:t>
            </a:fld>
            <a:endParaRPr lang="en-US"/>
          </a:p>
        </p:txBody>
      </p:sp>
    </p:spTree>
    <p:extLst>
      <p:ext uri="{BB962C8B-B14F-4D97-AF65-F5344CB8AC3E}">
        <p14:creationId xmlns:p14="http://schemas.microsoft.com/office/powerpoint/2010/main" val="209034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Summary </a:t>
            </a: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What is an organizational structure?</a:t>
            </a:r>
          </a:p>
          <a:p>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An organizational structure is the unique combination of organizational methods and organizational strategies that a district commissioner team decides to use to support their units. </a:t>
            </a:r>
          </a:p>
          <a:p>
            <a:endPar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Knowing the needs of the units in your district will help you decide how to build your structure. If there are units with unique needs, look outside the box for an opportunity to serve them well. </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16</a:t>
            </a:fld>
            <a:endParaRPr lang="en-US"/>
          </a:p>
        </p:txBody>
      </p:sp>
    </p:spTree>
    <p:extLst>
      <p:ext uri="{BB962C8B-B14F-4D97-AF65-F5344CB8AC3E}">
        <p14:creationId xmlns:p14="http://schemas.microsoft.com/office/powerpoint/2010/main" val="999894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578589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Learning Objectives</a:t>
            </a:r>
          </a:p>
          <a:p>
            <a:pPr marL="171450" indent="-171450">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Understand </a:t>
            </a:r>
            <a:r>
              <a:rPr lang="en-US" b="0" dirty="0">
                <a:latin typeface="Calibri" panose="020F0502020204030204" pitchFamily="34" charset="0"/>
                <a:ea typeface="Calibri" panose="020F0502020204030204" pitchFamily="34" charset="0"/>
                <a:cs typeface="Calibri" panose="020F0502020204030204" pitchFamily="34" charset="0"/>
              </a:rPr>
              <a:t>how organizational structures meet unit needs. </a:t>
            </a:r>
            <a:endParaRPr lang="en-US" b="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Confidently </a:t>
            </a:r>
            <a:r>
              <a:rPr lang="en-US" altLang="en-US" sz="1200" b="1" dirty="0">
                <a:latin typeface="Calibri" panose="020F0502020204030204" pitchFamily="34" charset="0"/>
                <a:ea typeface="Calibri" panose="020F0502020204030204" pitchFamily="34" charset="0"/>
                <a:cs typeface="Calibri" panose="020F0502020204030204" pitchFamily="34" charset="0"/>
              </a:rPr>
              <a:t>apply</a:t>
            </a:r>
            <a:r>
              <a:rPr lang="en-US" altLang="en-US" sz="1200" dirty="0">
                <a:latin typeface="Calibri" panose="020F0502020204030204" pitchFamily="34" charset="0"/>
                <a:ea typeface="Calibri" panose="020F0502020204030204" pitchFamily="34" charset="0"/>
                <a:cs typeface="Calibri" panose="020F0502020204030204" pitchFamily="34" charset="0"/>
              </a:rPr>
              <a:t> new methods and strategies to best serve units</a:t>
            </a:r>
          </a:p>
          <a:p>
            <a:pPr marL="171450" indent="-171450">
              <a:buFont typeface="Arial" panose="020B0604020202020204" pitchFamily="34" charset="0"/>
              <a:buChar char="•"/>
            </a:pPr>
            <a:r>
              <a:rPr lang="en-US" sz="1200" b="1" dirty="0">
                <a:latin typeface="Calibri" panose="020F0502020204030204" pitchFamily="34" charset="0"/>
                <a:ea typeface="Calibri" panose="020F0502020204030204" pitchFamily="34" charset="0"/>
                <a:cs typeface="Calibri" panose="020F0502020204030204" pitchFamily="34" charset="0"/>
              </a:rPr>
              <a:t>Discuss</a:t>
            </a:r>
            <a:r>
              <a:rPr lang="en-US" altLang="en-US" sz="1200" dirty="0">
                <a:latin typeface="Calibri" panose="020F0502020204030204" pitchFamily="34" charset="0"/>
                <a:ea typeface="Calibri" panose="020F0502020204030204" pitchFamily="34" charset="0"/>
                <a:cs typeface="Calibri" panose="020F0502020204030204" pitchFamily="34" charset="0"/>
              </a:rPr>
              <a:t> challenges and explore potential solutions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Tx/>
              <a:buNone/>
            </a:pP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As commissioners, we strive to be the single best resource for all Scouting units. We must be ready to adapt to units’ strengths and challenges. Here, we will explore how to improve unit service through customizable organizational structures, presenting the advantages and considerations of different methods and strategies for district and unit commissioners. </a:t>
            </a:r>
          </a:p>
          <a:p>
            <a:pPr marL="0" indent="0">
              <a:buFontTx/>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Tx/>
              <a:buChar char="-"/>
            </a:pPr>
            <a:endParaRPr lang="en-US" dirty="0"/>
          </a:p>
          <a:p>
            <a:pPr marL="171450" indent="-17145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2</a:t>
            </a:fld>
            <a:endParaRPr lang="en-US"/>
          </a:p>
        </p:txBody>
      </p:sp>
    </p:spTree>
    <p:extLst>
      <p:ext uri="{BB962C8B-B14F-4D97-AF65-F5344CB8AC3E}">
        <p14:creationId xmlns:p14="http://schemas.microsoft.com/office/powerpoint/2010/main" val="255319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The Basics</a:t>
            </a: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an organizational structure, and why do commissioners need one? </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 organizational structure is the comprehensive framework that informs how districts operate and how they utilize their unit commissioners. An organizational structure is made of two parts: an organizational method and organizational strategies. For unit service teams, setting a clear structure is invaluable. A structure provides a framework for distributing fair workloads, facilitating clear decision-making, and enhancing effectiveness.</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r>
              <a:rPr lang="en-US" sz="1200" b="1" kern="1200" dirty="0">
                <a:solidFill>
                  <a:schemeClr val="tx1"/>
                </a:solidFill>
                <a:effectLst/>
                <a:latin typeface="Calibri"/>
                <a:ea typeface="Calibri"/>
                <a:cs typeface="Calibri"/>
              </a:rPr>
              <a:t>Why should commissioners explore a different organizational structure? </a:t>
            </a:r>
            <a:r>
              <a:rPr lang="en-US" sz="1200" kern="1200" dirty="0">
                <a:solidFill>
                  <a:schemeClr val="tx1"/>
                </a:solidFill>
                <a:effectLst/>
                <a:latin typeface="Calibri"/>
                <a:ea typeface="Calibri"/>
                <a:cs typeface="Calibri"/>
              </a:rPr>
              <a:t>Although the traditional geographic structure worked well in the past, </a:t>
            </a:r>
            <a:r>
              <a:rPr lang="en-US" dirty="0">
                <a:latin typeface="Calibri"/>
                <a:ea typeface="Calibri"/>
                <a:cs typeface="Calibri"/>
              </a:rPr>
              <a:t>and can still work, the</a:t>
            </a:r>
            <a:r>
              <a:rPr lang="en-US" sz="1200" kern="1200" dirty="0">
                <a:solidFill>
                  <a:schemeClr val="tx1"/>
                </a:solidFill>
                <a:effectLst/>
                <a:latin typeface="Calibri"/>
                <a:ea typeface="Calibri"/>
                <a:cs typeface="Calibri"/>
              </a:rPr>
              <a:t> needs and abilities of units have changed. Some districts have fewer commissioners, reduced resources, limited professional support, and greater geographic areas. Unit service teams must adjust their approach to best serve the needs of their units and the limitations of their districts. New structures can help districts accomplish more with less. </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Who selects the organizational structure of a commissioner team?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district commissioner is responsible for the effective organization of the commissioner team to serve units best. The district commissioner can organize unit commissioners according to a structure that meets their needs. </a:t>
            </a: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55C86D05-5A9F-4635-B280-3E6893203396}" type="slidenum">
              <a:rPr lang="en-US" smtClean="0"/>
              <a:t>3</a:t>
            </a:fld>
            <a:endParaRPr lang="en-US"/>
          </a:p>
        </p:txBody>
      </p:sp>
    </p:spTree>
    <p:extLst>
      <p:ext uri="{BB962C8B-B14F-4D97-AF65-F5344CB8AC3E}">
        <p14:creationId xmlns:p14="http://schemas.microsoft.com/office/powerpoint/2010/main" val="3160067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630238"/>
            <a:ext cx="5486400" cy="3086100"/>
          </a:xfrm>
        </p:spPr>
      </p:sp>
      <p:sp>
        <p:nvSpPr>
          <p:cNvPr id="3" name="Notes Placeholder 2"/>
          <p:cNvSpPr>
            <a:spLocks noGrp="1"/>
          </p:cNvSpPr>
          <p:nvPr>
            <p:ph type="body" idx="1"/>
          </p:nvPr>
        </p:nvSpPr>
        <p:spPr>
          <a:xfrm>
            <a:off x="685800" y="3990109"/>
            <a:ext cx="5486400" cy="4695104"/>
          </a:xfrm>
        </p:spPr>
        <p:txBody>
          <a:bodyPr/>
          <a:lstStyle/>
          <a:p>
            <a:r>
              <a:rPr lang="en-US" b="1" baseline="0" dirty="0">
                <a:latin typeface="Calibri" panose="020F0502020204030204" pitchFamily="34" charset="0"/>
                <a:ea typeface="Calibri" panose="020F0502020204030204" pitchFamily="34" charset="0"/>
                <a:cs typeface="Calibri" panose="020F0502020204030204" pitchFamily="34" charset="0"/>
              </a:rPr>
              <a:t>Mental Models to Avoid</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One way of thinking to get away from is the “We’ve always done it this way.” This mental model keeps us from being creative and flexible with our resources.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Don’t let the numbers restrict your approach. Thinking we have X number of units and that each commissioner should have 3 to 4 units assigned means we need XYZ number of commissioners. This mental model may not be practical for your district. You need to consider the unit metrics and the level of support your units need, alongside the talent of your commissioners. You may need more or potentially fewer commissioners than this formula allows.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all units will require a monthly visit. High-functioning units will not require the same level of support as a brand-new unit or a struggling unit. You need to prioritize your units based on each unit's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Let’s go where our support is wanted and where we can make the most significant difference. </a:t>
            </a:r>
          </a:p>
          <a:p>
            <a:endParaRPr lang="en-US" baseline="0" dirty="0">
              <a:latin typeface="Calibri" panose="020F0502020204030204" pitchFamily="34" charset="0"/>
              <a:ea typeface="Calibri" panose="020F0502020204030204" pitchFamily="34" charset="0"/>
              <a:cs typeface="Calibri" panose="020F0502020204030204" pitchFamily="34" charset="0"/>
            </a:endParaRP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Adapting to Best Serve Our Units </a:t>
            </a:r>
          </a:p>
          <a:p>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When deciding how to best support units, district commissioners consider the number of active unit commissioners, the number and metrics of units, and the geographic spread of units, alongside other relevant factors. However, many commissioners are finding that the traditional method no longer meets their needs.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55C86D05-5A9F-4635-B280-3E6893203396}" type="slidenum">
              <a:rPr lang="en-US" smtClean="0"/>
              <a:t>4</a:t>
            </a:fld>
            <a:endParaRPr lang="en-US"/>
          </a:p>
        </p:txBody>
      </p:sp>
    </p:spTree>
    <p:extLst>
      <p:ext uri="{BB962C8B-B14F-4D97-AF65-F5344CB8AC3E}">
        <p14:creationId xmlns:p14="http://schemas.microsoft.com/office/powerpoint/2010/main" val="133507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8788"/>
            <a:ext cx="5486400" cy="3086100"/>
          </a:xfrm>
        </p:spPr>
      </p:sp>
      <p:sp>
        <p:nvSpPr>
          <p:cNvPr id="3" name="Notes Placeholder 2"/>
          <p:cNvSpPr>
            <a:spLocks noGrp="1"/>
          </p:cNvSpPr>
          <p:nvPr>
            <p:ph type="body" idx="1"/>
          </p:nvPr>
        </p:nvSpPr>
        <p:spPr>
          <a:xfrm>
            <a:off x="403761" y="3823855"/>
            <a:ext cx="6198920" cy="4861357"/>
          </a:xfrm>
        </p:spPr>
        <p:txBody>
          <a:bodyPr/>
          <a:lstStyle/>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The Purpose of Unit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 commissioners, we work to: Be the Heart, Build Relationships, and Change Lives. Our purpose is to be the unit leaders’ single best resource. The keys to unit service are to support, educate, and foster collaborative relationships with unit leaders. These keys enable unit leaders to deliver a high-quality program that attracts and retains both youth and adults. To achieve this, we need to build a team tailored to our unit's specific needs. Having the right people in the proper places allows the commissioners to make the best possible impact. We may need to get creative with our resources and think outside the box. </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b="1" dirty="0">
                <a:latin typeface="Calibri" panose="020F0502020204030204" pitchFamily="34" charset="0"/>
                <a:ea typeface="Calibri" panose="020F0502020204030204" pitchFamily="34" charset="0"/>
                <a:cs typeface="Calibri" panose="020F0502020204030204" pitchFamily="34" charset="0"/>
              </a:rPr>
              <a:t>Focus on Impact</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Thoughts to consider:</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 we work to find new candidates to build our team, let’s focus on the skills, talents, and abilities we need to support our units best and make the most significant impact. How do you find these individuals? Where might you look to find information?</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What about the professional information on the adult application? </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Talent surveys?</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Merit badge counselor roster?</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For example, if you have a blacksmithing Venturing Crew, should you look for a commissioner who knows blacksmithing skills and can communicate effectively?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That would establish a great relationship between the commissioner and the unit.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Instructor Note: </a:t>
            </a:r>
            <a:r>
              <a:rPr lang="en-US" dirty="0">
                <a:latin typeface="Calibri" panose="020F0502020204030204" pitchFamily="34" charset="0"/>
                <a:ea typeface="Calibri" panose="020F0502020204030204" pitchFamily="34" charset="0"/>
                <a:cs typeface="Calibri" panose="020F0502020204030204" pitchFamily="34" charset="0"/>
              </a:rPr>
              <a:t>Take a moment to ask the question, “Do you have any experience using ‘out of the box’ resources to find specific individuals to serve a unit?” </a:t>
            </a:r>
          </a:p>
          <a:p>
            <a:r>
              <a:rPr lang="en-US" dirty="0">
                <a:latin typeface="Calibri" panose="020F0502020204030204" pitchFamily="34" charset="0"/>
                <a:ea typeface="Calibri" panose="020F0502020204030204" pitchFamily="34" charset="0"/>
                <a:cs typeface="Calibri" panose="020F0502020204030204" pitchFamily="34" charset="0"/>
              </a:rPr>
              <a:t>Someone may have an experience to share!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5</a:t>
            </a:fld>
            <a:endParaRPr lang="en-US"/>
          </a:p>
        </p:txBody>
      </p:sp>
    </p:spTree>
    <p:extLst>
      <p:ext uri="{BB962C8B-B14F-4D97-AF65-F5344CB8AC3E}">
        <p14:creationId xmlns:p14="http://schemas.microsoft.com/office/powerpoint/2010/main" val="3371253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978234"/>
            <a:ext cx="5486400" cy="4322618"/>
          </a:xfrm>
        </p:spPr>
        <p:txBody>
          <a:bodyPr/>
          <a:lstStyle/>
          <a:p>
            <a:r>
              <a:rPr lang="en-US" b="1" baseline="0" dirty="0">
                <a:latin typeface="Calibri" panose="020F0502020204030204" pitchFamily="34" charset="0"/>
                <a:ea typeface="Calibri" panose="020F0502020204030204" pitchFamily="34" charset="0"/>
                <a:cs typeface="Calibri" panose="020F0502020204030204" pitchFamily="34" charset="0"/>
              </a:rPr>
              <a:t>Getting Creative with Our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Here’s an example.  There is a district with a relatively remote unit located right on the district's border.  The next-door district had a unit on the opposite side of the border and had a reliable unit commissioner who lived in the area.  The unit commissioner ended up serving both units (cross-district), which helped reduce the burden on the other district's existing commissioners.</a:t>
            </a:r>
          </a:p>
          <a:p>
            <a:endParaRPr lang="en-US" baseline="0" dirty="0">
              <a:latin typeface="Calibri" panose="020F0502020204030204" pitchFamily="34" charset="0"/>
              <a:ea typeface="Calibri" panose="020F0502020204030204" pitchFamily="34" charset="0"/>
              <a:cs typeface="Calibri" panose="020F0502020204030204" pitchFamily="34" charset="0"/>
            </a:endParaRPr>
          </a:p>
          <a:p>
            <a:r>
              <a:rPr lang="en-US" baseline="0" dirty="0">
                <a:latin typeface="Calibri" panose="020F0502020204030204" pitchFamily="34" charset="0"/>
                <a:ea typeface="Calibri" panose="020F0502020204030204" pitchFamily="34" charset="0"/>
                <a:cs typeface="Calibri" panose="020F0502020204030204" pitchFamily="34" charset="0"/>
              </a:rPr>
              <a:t>Creativity and flexibility extend to how we assign our teams and to how we consider their impact. Still, we must also recognize that the right “fit” can change as unit needs and personal needs evolve.  Prioritization of needs and resources creates that complex puzzle.</a:t>
            </a:r>
          </a:p>
          <a:p>
            <a:endParaRPr lang="en-US" baseline="0" dirty="0">
              <a:latin typeface="Calibri" panose="020F0502020204030204" pitchFamily="34" charset="0"/>
              <a:ea typeface="Calibri" panose="020F0502020204030204" pitchFamily="34" charset="0"/>
              <a:cs typeface="Calibri" panose="020F0502020204030204" pitchFamily="34" charset="0"/>
            </a:endParaRPr>
          </a:p>
          <a:p>
            <a:r>
              <a:rPr lang="en-US" baseline="0" dirty="0">
                <a:latin typeface="Calibri" panose="020F0502020204030204" pitchFamily="34" charset="0"/>
                <a:ea typeface="Calibri" panose="020F0502020204030204" pitchFamily="34" charset="0"/>
                <a:cs typeface="Calibri" panose="020F0502020204030204" pitchFamily="34" charset="0"/>
              </a:rPr>
              <a:t>Thoughts to consider while organizing your team:</a:t>
            </a:r>
          </a:p>
          <a:p>
            <a:pPr marL="171450" indent="-171450">
              <a:buFont typeface="Arial" panose="020B0604020202020204" pitchFamily="34" charset="0"/>
              <a:buChar char="•"/>
            </a:pPr>
            <a:r>
              <a:rPr lang="en-US" baseline="0" dirty="0">
                <a:latin typeface="Calibri" panose="020F0502020204030204" pitchFamily="34" charset="0"/>
                <a:ea typeface="Calibri" panose="020F0502020204030204" pitchFamily="34" charset="0"/>
                <a:cs typeface="Calibri" panose="020F0502020204030204" pitchFamily="34" charset="0"/>
              </a:rPr>
              <a:t>Pairing an experienced commissioner with new commissioners for coaching and on-the-job training</a:t>
            </a:r>
          </a:p>
          <a:p>
            <a:pPr marL="171450" indent="-171450">
              <a:buFont typeface="Arial" panose="020B0604020202020204" pitchFamily="34" charset="0"/>
              <a:buChar char="•"/>
            </a:pPr>
            <a:r>
              <a:rPr lang="en-US" baseline="0" dirty="0">
                <a:latin typeface="Calibri" panose="020F0502020204030204" pitchFamily="34" charset="0"/>
                <a:ea typeface="Calibri" panose="020F0502020204030204" pitchFamily="34" charset="0"/>
                <a:cs typeface="Calibri" panose="020F0502020204030204" pitchFamily="34" charset="0"/>
              </a:rPr>
              <a:t>Creating teams of commissioners/committee members to go out to units to help address specific concerns like unit finances/membership.</a:t>
            </a:r>
          </a:p>
          <a:p>
            <a:pPr marL="171450" indent="-171450">
              <a:buFont typeface="Arial" panose="020B0604020202020204" pitchFamily="34" charset="0"/>
              <a:buChar char="•"/>
            </a:pPr>
            <a:r>
              <a:rPr lang="en-US" baseline="0" dirty="0">
                <a:latin typeface="Calibri" panose="020F0502020204030204" pitchFamily="34" charset="0"/>
                <a:ea typeface="Calibri" panose="020F0502020204030204" pitchFamily="34" charset="0"/>
                <a:cs typeface="Calibri" panose="020F0502020204030204" pitchFamily="34" charset="0"/>
              </a:rPr>
              <a:t>Council-wide teams to work directly with high-risk units or new units specifically, or program-specific specialized commissioners at the district/council level.</a:t>
            </a:r>
          </a:p>
          <a:p>
            <a:pPr marL="171450" indent="-171450">
              <a:buFont typeface="Arial" panose="020B0604020202020204" pitchFamily="34" charset="0"/>
              <a:buChar char="•"/>
            </a:pPr>
            <a:endParaRPr lang="en-US" baseline="0" dirty="0">
              <a:latin typeface="Calibri" panose="020F0502020204030204" pitchFamily="34" charset="0"/>
              <a:ea typeface="Calibri" panose="020F0502020204030204" pitchFamily="34" charset="0"/>
              <a:cs typeface="Calibri" panose="020F0502020204030204" pitchFamily="34" charset="0"/>
            </a:endParaRPr>
          </a:p>
          <a:p>
            <a:r>
              <a:rPr lang="en-US" baseline="0" dirty="0">
                <a:latin typeface="Calibri" panose="020F0502020204030204" pitchFamily="34" charset="0"/>
                <a:ea typeface="Calibri" panose="020F0502020204030204" pitchFamily="34" charset="0"/>
                <a:cs typeface="Calibri" panose="020F0502020204030204" pitchFamily="34" charset="0"/>
              </a:rPr>
              <a:t>Breaking down silos and collaborating with other partners enables us to utilize our limited resources more efficiently. There is more than one path to unit service!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FB05304-769D-4F68-8274-931E42F459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8344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Methods and Strategy</a:t>
            </a:r>
          </a:p>
          <a:p>
            <a:r>
              <a:rPr lang="en-US" dirty="0">
                <a:latin typeface="Calibri" panose="020F0502020204030204" pitchFamily="34" charset="0"/>
                <a:ea typeface="Calibri" panose="020F0502020204030204" pitchFamily="34" charset="0"/>
                <a:cs typeface="Calibri" panose="020F0502020204030204" pitchFamily="34" charset="0"/>
              </a:rPr>
              <a:t>Now that we understand why we need an organized structure, who creates it, and we’ve explored some key considerations for bringing our team together, we need to discuss the specifics of that structure. This brings us to methods, strategy, and ice cream.</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sz="1200" dirty="0">
                <a:effectLst/>
                <a:latin typeface="Calibri" panose="020F0502020204030204" pitchFamily="34" charset="0"/>
                <a:ea typeface="Calibri" panose="020F0502020204030204" pitchFamily="34" charset="0"/>
                <a:cs typeface="Calibri" panose="020F0502020204030204" pitchFamily="34" charset="0"/>
              </a:rPr>
              <a:t>When discussing team structures, they typically involve a combination of organizational methods and strategies. </a:t>
            </a:r>
          </a:p>
          <a:p>
            <a:endParaRPr lang="en-US" sz="1200" dirty="0">
              <a:effectLst/>
              <a:latin typeface="Calibri" panose="020F0502020204030204" pitchFamily="34" charset="0"/>
              <a:ea typeface="Calibri" panose="020F0502020204030204" pitchFamily="34" charset="0"/>
              <a:cs typeface="Calibri" panose="020F0502020204030204" pitchFamily="34" charset="0"/>
            </a:endParaRPr>
          </a:p>
          <a:p>
            <a:r>
              <a:rPr lang="en-US" sz="1200" dirty="0">
                <a:effectLst/>
                <a:latin typeface="Calibri" panose="020F0502020204030204" pitchFamily="34" charset="0"/>
                <a:ea typeface="Calibri" panose="020F0502020204030204" pitchFamily="34" charset="0"/>
                <a:cs typeface="Calibri" panose="020F0502020204030204" pitchFamily="34" charset="0"/>
              </a:rPr>
              <a:t>To</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better</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understand</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organizational</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strategies,</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consider</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an</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ice</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cream</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sundae.</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A</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district’s</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organizational</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method</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is</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like</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your</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base</a:t>
            </a:r>
            <a:r>
              <a:rPr lang="en-US" sz="1200" spc="-8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ice</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spc="-15" dirty="0">
                <a:effectLst/>
                <a:latin typeface="Calibri" panose="020F0502020204030204" pitchFamily="34" charset="0"/>
                <a:ea typeface="Calibri" panose="020F0502020204030204" pitchFamily="34" charset="0"/>
                <a:cs typeface="Calibri" panose="020F0502020204030204" pitchFamily="34" charset="0"/>
              </a:rPr>
              <a:t>cream </a:t>
            </a:r>
            <a:r>
              <a:rPr lang="en-US" sz="1200" dirty="0">
                <a:effectLst/>
                <a:latin typeface="Calibri" panose="020F0502020204030204" pitchFamily="34" charset="0"/>
                <a:ea typeface="Calibri" panose="020F0502020204030204" pitchFamily="34" charset="0"/>
                <a:cs typeface="Calibri" panose="020F0502020204030204" pitchFamily="34" charset="0"/>
              </a:rPr>
              <a:t>flavor – you select one, or else you don’t have a sundae! However, an organizational strategy is like your sundae’s toppings – you can</a:t>
            </a:r>
            <a:r>
              <a:rPr lang="en-US" sz="1200" spc="-16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add many,</a:t>
            </a:r>
            <a:r>
              <a:rPr lang="en-US" sz="1200" spc="-9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a</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few,</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or</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even</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none</a:t>
            </a:r>
            <a:r>
              <a:rPr lang="en-US" sz="1200" spc="-95"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to</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your</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ice</a:t>
            </a:r>
            <a:r>
              <a:rPr lang="en-US" sz="1200" spc="-90" dirty="0">
                <a:effectLst/>
                <a:latin typeface="Calibri" panose="020F0502020204030204" pitchFamily="34" charset="0"/>
                <a:ea typeface="Calibri" panose="020F0502020204030204" pitchFamily="34" charset="0"/>
                <a:cs typeface="Calibri" panose="020F0502020204030204" pitchFamily="34" charset="0"/>
              </a:rPr>
              <a:t> </a:t>
            </a:r>
            <a:r>
              <a:rPr lang="en-US" sz="1200" dirty="0">
                <a:effectLst/>
                <a:latin typeface="Calibri" panose="020F0502020204030204" pitchFamily="34" charset="0"/>
                <a:ea typeface="Calibri" panose="020F0502020204030204" pitchFamily="34" charset="0"/>
                <a:cs typeface="Calibri" panose="020F0502020204030204" pitchFamily="34" charset="0"/>
              </a:rPr>
              <a:t>cream. </a:t>
            </a:r>
          </a:p>
          <a:p>
            <a:endParaRPr lang="en-US" sz="1200" dirty="0">
              <a:effectLst/>
              <a:latin typeface="Calibri" panose="020F0502020204030204" pitchFamily="34" charset="0"/>
              <a:ea typeface="Calibri" panose="020F0502020204030204" pitchFamily="34" charset="0"/>
              <a:cs typeface="Calibri" panose="020F0502020204030204" pitchFamily="34" charset="0"/>
            </a:endParaRPr>
          </a:p>
          <a:p>
            <a:r>
              <a:rPr lang="en-US" sz="1200" dirty="0">
                <a:effectLst/>
                <a:latin typeface="Calibri" panose="020F0502020204030204" pitchFamily="34" charset="0"/>
                <a:ea typeface="Calibri" panose="020F0502020204030204" pitchFamily="34" charset="0"/>
                <a:cs typeface="Calibri" panose="020F0502020204030204" pitchFamily="34" charset="0"/>
              </a:rPr>
              <a:t>You might be wondering: Why does this matter?</a:t>
            </a:r>
          </a:p>
          <a:p>
            <a:r>
              <a:rPr lang="en-US" sz="1200" dirty="0">
                <a:effectLst/>
                <a:latin typeface="Calibri" panose="020F0502020204030204" pitchFamily="34" charset="0"/>
                <a:ea typeface="Calibri" panose="020F0502020204030204" pitchFamily="34" charset="0"/>
                <a:cs typeface="Calibri" panose="020F0502020204030204" pitchFamily="34" charset="0"/>
              </a:rPr>
              <a:t>Well, to find the best fit with our units and maximize impact, we need to evaluate our team structures.</a:t>
            </a:r>
          </a:p>
          <a:p>
            <a:endParaRPr lang="en-US" sz="1200" dirty="0">
              <a:effectLst/>
              <a:latin typeface="Calibri" panose="020F0502020204030204" pitchFamily="34" charset="0"/>
              <a:ea typeface="Calibri" panose="020F0502020204030204" pitchFamily="34" charset="0"/>
              <a:cs typeface="Calibri" panose="020F0502020204030204" pitchFamily="34" charset="0"/>
            </a:endParaRPr>
          </a:p>
          <a:p>
            <a:endParaRPr lang="en-US" sz="1200" dirty="0">
              <a:effectLst/>
              <a:latin typeface="Calibri" panose="020F0502020204030204" pitchFamily="34" charset="0"/>
              <a:ea typeface="Calibri" panose="020F0502020204030204" pitchFamily="34" charset="0"/>
              <a:cs typeface="Calibri" panose="020F0502020204030204" pitchFamily="34" charset="0"/>
            </a:endParaRPr>
          </a:p>
          <a:p>
            <a:endParaRPr lang="en-US" sz="12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7</a:t>
            </a:fld>
            <a:endParaRPr lang="en-US"/>
          </a:p>
        </p:txBody>
      </p:sp>
    </p:spTree>
    <p:extLst>
      <p:ext uri="{BB962C8B-B14F-4D97-AF65-F5344CB8AC3E}">
        <p14:creationId xmlns:p14="http://schemas.microsoft.com/office/powerpoint/2010/main" val="1561766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1438" y="312738"/>
            <a:ext cx="4175125" cy="2347912"/>
          </a:xfrm>
        </p:spPr>
      </p:sp>
      <p:sp>
        <p:nvSpPr>
          <p:cNvPr id="3" name="Notes Placeholder 2"/>
          <p:cNvSpPr>
            <a:spLocks noGrp="1"/>
          </p:cNvSpPr>
          <p:nvPr>
            <p:ph type="body" idx="1"/>
          </p:nvPr>
        </p:nvSpPr>
        <p:spPr>
          <a:xfrm>
            <a:off x="344385" y="2909455"/>
            <a:ext cx="6115792" cy="5462649"/>
          </a:xfrm>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Organizational Methods</a:t>
            </a:r>
          </a:p>
          <a:p>
            <a:r>
              <a:rPr lang="en-US" dirty="0">
                <a:latin typeface="Calibri" panose="020F0502020204030204" pitchFamily="34" charset="0"/>
                <a:ea typeface="Calibri" panose="020F0502020204030204" pitchFamily="34" charset="0"/>
                <a:cs typeface="Calibri" panose="020F0502020204030204" pitchFamily="34" charset="0"/>
              </a:rPr>
              <a:t>Let’s take a look at our base ice cream flavors.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an organizational method?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 organizational method is a system that determines how unit commissioners are assigned to a district’s units. Districts typically employ one method, but are free to use more. The methods presented here for unit commissioners are divided into two classes: Static and Fluid.</a:t>
            </a:r>
          </a:p>
          <a:p>
            <a:endPar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What organizational methods can commissioners use? </a:t>
            </a:r>
            <a:r>
              <a:rPr lang="en-US" sz="1200" b="0"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There are five organizational methods. Three are static and two are fluid. </a:t>
            </a:r>
          </a:p>
          <a:p>
            <a:endParaRPr lang="en-US" sz="1200" b="1" i="0" u="none" strike="noStrik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alibri"/>
                <a:ea typeface="Calibri"/>
                <a:cs typeface="Calibri"/>
              </a:rPr>
              <a:t>How many organizational methods can a district use? </a:t>
            </a:r>
            <a:r>
              <a:rPr lang="en-US" sz="1200" kern="1200" dirty="0">
                <a:solidFill>
                  <a:schemeClr val="tx1"/>
                </a:solidFill>
                <a:effectLst/>
                <a:latin typeface="Calibri"/>
                <a:ea typeface="Calibri"/>
                <a:cs typeface="Calibri"/>
              </a:rPr>
              <a:t>Typically, a district will select one organizational method to operate under. Depending on the organizational method a district selects, however, it may be subdivided into smaller groups. Most frequently, these subdivisions are called sub-districts</a:t>
            </a:r>
            <a:r>
              <a:rPr lang="en-US" dirty="0">
                <a:latin typeface="Calibri"/>
                <a:ea typeface="Calibri"/>
                <a:cs typeface="Calibri"/>
              </a:rPr>
              <a:t>,</a:t>
            </a:r>
            <a:r>
              <a:rPr lang="en-US" sz="1200" kern="1200" dirty="0">
                <a:solidFill>
                  <a:schemeClr val="tx1"/>
                </a:solidFill>
                <a:effectLst/>
                <a:latin typeface="Calibri"/>
                <a:ea typeface="Calibri"/>
                <a:cs typeface="Calibri"/>
              </a:rPr>
              <a:t> but alternative sub-groups can be formed based on unit metrics or unit program areas. These subgroups may select their own organizational method, creating a district with multiple organizational methods. </a:t>
            </a:r>
            <a:r>
              <a:rPr lang="en-US" sz="1200" b="1" kern="1200" dirty="0">
                <a:solidFill>
                  <a:schemeClr val="tx1"/>
                </a:solidFill>
                <a:effectLst/>
                <a:latin typeface="Calibri"/>
                <a:ea typeface="Calibri"/>
                <a:cs typeface="Calibri"/>
              </a:rPr>
              <a:t> </a:t>
            </a:r>
            <a:endParaRPr lang="en-US" sz="1200" kern="1200" dirty="0">
              <a:solidFill>
                <a:schemeClr val="tx1"/>
              </a:solidFill>
              <a:effectLst/>
              <a:latin typeface="Calibri"/>
              <a:ea typeface="Calibri"/>
              <a:cs typeface="Calibri"/>
            </a:endParaRPr>
          </a:p>
          <a:p>
            <a:endPar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a:ea typeface="Calibri"/>
                <a:cs typeface="Calibri"/>
              </a:rPr>
              <a:t>How can a district implement more than one organizational method at a time? </a:t>
            </a:r>
            <a:r>
              <a:rPr lang="en-US" sz="1200" kern="1200" dirty="0">
                <a:solidFill>
                  <a:schemeClr val="tx1"/>
                </a:solidFill>
                <a:effectLst/>
                <a:latin typeface="Calibri"/>
                <a:ea typeface="Calibri"/>
                <a:cs typeface="Calibri"/>
              </a:rPr>
              <a:t>Generally, districts employ only one organizational method. However, a district may choose to subdivide. Often, subdivisions of unit commissioners are based on geography and called sub-districts. However, sub-groups can be formed based on unit metrics or program. If desired, each sub-group may select its own organizational method just as the district does.</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an organizational commissioner strategy?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 organizational strategy is a technique used alongside the primary organizational method. In general, districts typically use only one organizational method, but may employ more than one organizational strategy. This provides districts with more flexibility to meet the needs of commissioners and units. </a:t>
            </a: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8</a:t>
            </a:fld>
            <a:endParaRPr lang="en-US"/>
          </a:p>
        </p:txBody>
      </p:sp>
    </p:spTree>
    <p:extLst>
      <p:ext uri="{BB962C8B-B14F-4D97-AF65-F5344CB8AC3E}">
        <p14:creationId xmlns:p14="http://schemas.microsoft.com/office/powerpoint/2010/main" val="522561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Static Methods</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are static methods?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Static methods are methods in which one commissioner serves as a unit’s primary point of contact for all matters.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Geographic – Commissioner's care for units in a single geographic area </a:t>
            </a:r>
          </a:p>
          <a:p>
            <a:pPr marL="171450" lvl="0" indent="-171450">
              <a:buFont typeface="Arial" panose="020B0604020202020204" pitchFamily="34" charset="0"/>
              <a:buChar char="•"/>
            </a:pPr>
            <a:r>
              <a:rPr lang="en-US" sz="1200" kern="1200" dirty="0">
                <a:solidFill>
                  <a:schemeClr val="tx1"/>
                </a:solidFill>
                <a:effectLst/>
                <a:latin typeface="Calibri"/>
                <a:ea typeface="Calibri"/>
                <a:cs typeface="Calibri"/>
              </a:rPr>
              <a:t>Program Specific – Commissioner’s care for units of one type (e.g., Pack, Troops, Crew, Explorer </a:t>
            </a:r>
            <a:r>
              <a:rPr lang="en-US" dirty="0">
                <a:latin typeface="Calibri"/>
                <a:ea typeface="Calibri"/>
                <a:cs typeface="Calibri"/>
              </a:rPr>
              <a:t>Post</a:t>
            </a:r>
            <a:r>
              <a:rPr lang="en-US" sz="1200" kern="1200" dirty="0">
                <a:solidFill>
                  <a:schemeClr val="tx1"/>
                </a:solidFill>
                <a:effectLst/>
                <a:latin typeface="Calibri"/>
                <a:ea typeface="Calibri"/>
                <a:cs typeface="Calibri"/>
              </a:rPr>
              <a:t>, </a:t>
            </a:r>
            <a:r>
              <a:rPr lang="en-US" dirty="0">
                <a:latin typeface="Calibri"/>
                <a:ea typeface="Calibri"/>
                <a:cs typeface="Calibri"/>
              </a:rPr>
              <a:t>Ship</a:t>
            </a:r>
            <a:r>
              <a:rPr lang="en-US" sz="1200" kern="1200" dirty="0">
                <a:solidFill>
                  <a:schemeClr val="tx1"/>
                </a:solidFill>
                <a:effectLst/>
                <a:latin typeface="Calibri"/>
                <a:ea typeface="Calibri"/>
                <a:cs typeface="Calibri"/>
              </a:rPr>
              <a:t>)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Unit Metrics – Commissioner’s support units with similar metric indicators </a:t>
            </a:r>
          </a:p>
          <a:p>
            <a:endPar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Static Advantages </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dirty="0">
                <a:latin typeface="Calibri"/>
                <a:ea typeface="Calibri"/>
                <a:cs typeface="Calibri"/>
              </a:rPr>
              <a:t>Commissioners</a:t>
            </a:r>
            <a:r>
              <a:rPr lang="en-US" sz="1200" kern="1200" dirty="0">
                <a:solidFill>
                  <a:schemeClr val="tx1"/>
                </a:solidFill>
                <a:effectLst/>
                <a:latin typeface="Calibri"/>
                <a:ea typeface="Calibri"/>
                <a:cs typeface="Calibri"/>
              </a:rPr>
              <a:t> form close relationships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Commissioners become the best resource </a:t>
            </a:r>
          </a:p>
          <a:p>
            <a:endPar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Static Disadvantages</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Units may have delayed access to resources.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Units are limited to one viewpoint.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Scheduling unit visits may be challenging.</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Difficult for districts with few commissioners.</a:t>
            </a: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9</a:t>
            </a:fld>
            <a:endParaRPr lang="en-US"/>
          </a:p>
        </p:txBody>
      </p:sp>
    </p:spTree>
    <p:extLst>
      <p:ext uri="{BB962C8B-B14F-4D97-AF65-F5344CB8AC3E}">
        <p14:creationId xmlns:p14="http://schemas.microsoft.com/office/powerpoint/2010/main" val="24225905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347A369-7DC4-48A4-A3ED-8D53446826B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90A6E-BE5F-4A8A-AD5D-0BD91459D9F6}" type="slidenum">
              <a:rPr lang="en-US" smtClean="0"/>
              <a:t>‹#›</a:t>
            </a:fld>
            <a:endParaRPr lang="en-US"/>
          </a:p>
        </p:txBody>
      </p:sp>
      <p:sp>
        <p:nvSpPr>
          <p:cNvPr id="7" name="TextBox 6">
            <a:extLst>
              <a:ext uri="{FF2B5EF4-FFF2-40B4-BE49-F238E27FC236}">
                <a16:creationId xmlns:a16="http://schemas.microsoft.com/office/drawing/2014/main" id="{B85EF6C6-A207-CFBE-FAA8-DA48B2D3C9F0}"/>
              </a:ext>
            </a:extLst>
          </p:cNvPr>
          <p:cNvSpPr txBox="1"/>
          <p:nvPr/>
        </p:nvSpPr>
        <p:spPr>
          <a:xfrm>
            <a:off x="6818199" y="128093"/>
            <a:ext cx="4049548" cy="830997"/>
          </a:xfrm>
          <a:prstGeom prst="rect">
            <a:avLst/>
          </a:prstGeom>
          <a:noFill/>
        </p:spPr>
        <p:txBody>
          <a:bodyPr wrap="square" rtlCol="0">
            <a:spAutoFit/>
          </a:bodyPr>
          <a:lstStyle/>
          <a:p>
            <a:pPr algn="r"/>
            <a:r>
              <a:rPr lang="en-US" sz="2400" b="1" dirty="0">
                <a:solidFill>
                  <a:schemeClr val="bg1"/>
                </a:solidFill>
              </a:rPr>
              <a:t>College of Commissioner Science</a:t>
            </a:r>
          </a:p>
        </p:txBody>
      </p:sp>
      <p:pic>
        <p:nvPicPr>
          <p:cNvPr id="8" name="Picture 7">
            <a:extLst>
              <a:ext uri="{FF2B5EF4-FFF2-40B4-BE49-F238E27FC236}">
                <a16:creationId xmlns:a16="http://schemas.microsoft.com/office/drawing/2014/main" id="{E4D6DA83-AD70-BBA6-4F17-01C9A951F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164" y="91321"/>
            <a:ext cx="2673341" cy="413152"/>
          </a:xfrm>
          <a:prstGeom prst="rect">
            <a:avLst/>
          </a:prstGeom>
        </p:spPr>
      </p:pic>
    </p:spTree>
    <p:extLst>
      <p:ext uri="{BB962C8B-B14F-4D97-AF65-F5344CB8AC3E}">
        <p14:creationId xmlns:p14="http://schemas.microsoft.com/office/powerpoint/2010/main" val="347621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47A369-7DC4-48A4-A3ED-8D53446826B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3679425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47A369-7DC4-48A4-A3ED-8D53446826B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2870714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47A369-7DC4-48A4-A3ED-8D53446826B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1612915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47A369-7DC4-48A4-A3ED-8D53446826B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1065778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64878"/>
            <a:ext cx="5953299" cy="59915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347A369-7DC4-48A4-A3ED-8D53446826B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525859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389543"/>
            <a:ext cx="5910147" cy="5575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347A369-7DC4-48A4-A3ED-8D53446826B4}" type="datetimeFigureOut">
              <a:rPr lang="en-US" smtClean="0"/>
              <a:t>12/10/2025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236449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347A369-7DC4-48A4-A3ED-8D53446826B4}" type="datetimeFigureOut">
              <a:rPr lang="en-US" smtClean="0"/>
              <a:t>12/10/2025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3745860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47A369-7DC4-48A4-A3ED-8D53446826B4}" type="datetimeFigureOut">
              <a:rPr lang="en-US" smtClean="0"/>
              <a:t>12/10/2025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3404212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47A369-7DC4-48A4-A3ED-8D53446826B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775560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47A369-7DC4-48A4-A3ED-8D53446826B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90A6E-BE5F-4A8A-AD5D-0BD91459D9F6}" type="slidenum">
              <a:rPr lang="en-US" smtClean="0"/>
              <a:t>‹#›</a:t>
            </a:fld>
            <a:endParaRPr lang="en-US"/>
          </a:p>
        </p:txBody>
      </p:sp>
    </p:spTree>
    <p:extLst>
      <p:ext uri="{BB962C8B-B14F-4D97-AF65-F5344CB8AC3E}">
        <p14:creationId xmlns:p14="http://schemas.microsoft.com/office/powerpoint/2010/main" val="412591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376" y="464878"/>
            <a:ext cx="5953299" cy="59915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47A369-7DC4-48A4-A3ED-8D53446826B4}" type="datetimeFigureOut">
              <a:rPr lang="en-US" smtClean="0"/>
              <a:t>12/10/2025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B90A6E-BE5F-4A8A-AD5D-0BD91459D9F6}" type="slidenum">
              <a:rPr lang="en-US" smtClean="0"/>
              <a:t>‹#›</a:t>
            </a:fld>
            <a:endParaRPr lang="en-US"/>
          </a:p>
        </p:txBody>
      </p:sp>
      <p:sp>
        <p:nvSpPr>
          <p:cNvPr id="7" name="Right Triangle 6">
            <a:extLst>
              <a:ext uri="{FF2B5EF4-FFF2-40B4-BE49-F238E27FC236}">
                <a16:creationId xmlns:a16="http://schemas.microsoft.com/office/drawing/2014/main" id="{31F77C30-90ED-7DDF-51AB-5D2FADCCE8F1}"/>
              </a:ext>
            </a:extLst>
          </p:cNvPr>
          <p:cNvSpPr/>
          <p:nvPr/>
        </p:nvSpPr>
        <p:spPr>
          <a:xfrm flipH="1" flipV="1">
            <a:off x="2300751"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dirty="0"/>
          </a:p>
        </p:txBody>
      </p:sp>
      <p:pic>
        <p:nvPicPr>
          <p:cNvPr id="8" name="Picture 7">
            <a:extLst>
              <a:ext uri="{FF2B5EF4-FFF2-40B4-BE49-F238E27FC236}">
                <a16:creationId xmlns:a16="http://schemas.microsoft.com/office/drawing/2014/main" id="{7D327DF1-455C-F01C-6F3C-7977850048A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45585" y="56973"/>
            <a:ext cx="1148939" cy="1148939"/>
          </a:xfrm>
          <a:prstGeom prst="rect">
            <a:avLst/>
          </a:prstGeom>
        </p:spPr>
      </p:pic>
    </p:spTree>
    <p:extLst>
      <p:ext uri="{BB962C8B-B14F-4D97-AF65-F5344CB8AC3E}">
        <p14:creationId xmlns:p14="http://schemas.microsoft.com/office/powerpoint/2010/main" val="3173409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0.jpg"/><Relationship Id="rId7" Type="http://schemas.openxmlformats.org/officeDocument/2006/relationships/diagramColors" Target="../diagrams/colors5.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filestore.scouting.org/filestore/commissioner/engagement/Organizing-Commissioner-Teams.pdf?_gl=1*fmbtis*_ga*MTgyODg3OTc0MS4xNzQzMzY2MTg4*_ga_20G0JHESG4*czE3NjI1MzQ2NDIkbzI5OCRnMSR0MTc2MjUzNDg1MiRqNDEkbDAkaDA.*_gcl_au*NDIxMjcyNzUwLjE3NTkxNjUxODY.&amp;_ga=2.262965450.772121861.1762460642-1828879741.1743366188" TargetMode="Externa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s://www.scouting.org/commissioners/recruiting-and-retenti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pn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7.jpg"/><Relationship Id="rId7"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6C479-C0B8-F061-E7C9-CADCA5742743}"/>
              </a:ext>
            </a:extLst>
          </p:cNvPr>
          <p:cNvSpPr>
            <a:spLocks noGrp="1"/>
          </p:cNvSpPr>
          <p:nvPr>
            <p:ph type="ctrTitle"/>
          </p:nvPr>
        </p:nvSpPr>
        <p:spPr/>
        <p:txBody>
          <a:bodyPr/>
          <a:lstStyle/>
          <a:p>
            <a:r>
              <a:rPr lang="en-US" dirty="0"/>
              <a:t>MCS 317 </a:t>
            </a:r>
          </a:p>
        </p:txBody>
      </p:sp>
      <p:sp>
        <p:nvSpPr>
          <p:cNvPr id="3" name="Subtitle 2">
            <a:extLst>
              <a:ext uri="{FF2B5EF4-FFF2-40B4-BE49-F238E27FC236}">
                <a16:creationId xmlns:a16="http://schemas.microsoft.com/office/drawing/2014/main" id="{A5C39812-DBAD-01B9-2A14-C1622DDA2D16}"/>
              </a:ext>
            </a:extLst>
          </p:cNvPr>
          <p:cNvSpPr>
            <a:spLocks noGrp="1"/>
          </p:cNvSpPr>
          <p:nvPr>
            <p:ph type="subTitle" idx="1"/>
          </p:nvPr>
        </p:nvSpPr>
        <p:spPr/>
        <p:txBody>
          <a:bodyPr>
            <a:normAutofit/>
          </a:bodyPr>
          <a:lstStyle/>
          <a:p>
            <a:r>
              <a:rPr lang="en-US" sz="4000" b="1" dirty="0"/>
              <a:t>Organizing Commissioner Teams</a:t>
            </a:r>
          </a:p>
        </p:txBody>
      </p:sp>
      <p:sp>
        <p:nvSpPr>
          <p:cNvPr id="4" name="TextBox 3">
            <a:extLst>
              <a:ext uri="{FF2B5EF4-FFF2-40B4-BE49-F238E27FC236}">
                <a16:creationId xmlns:a16="http://schemas.microsoft.com/office/drawing/2014/main" id="{2C26C4E8-70C4-5F30-5C10-AF8590622031}"/>
              </a:ext>
            </a:extLst>
          </p:cNvPr>
          <p:cNvSpPr txBox="1"/>
          <p:nvPr/>
        </p:nvSpPr>
        <p:spPr>
          <a:xfrm>
            <a:off x="7810500" y="6093279"/>
            <a:ext cx="3086100" cy="369332"/>
          </a:xfrm>
          <a:prstGeom prst="rect">
            <a:avLst/>
          </a:prstGeom>
          <a:noFill/>
        </p:spPr>
        <p:txBody>
          <a:bodyPr wrap="square" rtlCol="0">
            <a:spAutoFit/>
          </a:bodyPr>
          <a:lstStyle/>
          <a:p>
            <a:pPr algn="ctr"/>
            <a:r>
              <a:rPr lang="en-US" dirty="0">
                <a:solidFill>
                  <a:schemeClr val="bg1">
                    <a:lumMod val="65000"/>
                  </a:schemeClr>
                </a:solidFill>
              </a:rPr>
              <a:t>Revision date 12/15/2025</a:t>
            </a:r>
          </a:p>
        </p:txBody>
      </p:sp>
    </p:spTree>
    <p:extLst>
      <p:ext uri="{BB962C8B-B14F-4D97-AF65-F5344CB8AC3E}">
        <p14:creationId xmlns:p14="http://schemas.microsoft.com/office/powerpoint/2010/main" val="2925182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5607B-33A0-6A10-FEB0-DB2832A5057A}"/>
              </a:ext>
            </a:extLst>
          </p:cNvPr>
          <p:cNvSpPr>
            <a:spLocks noGrp="1"/>
          </p:cNvSpPr>
          <p:nvPr>
            <p:ph type="title"/>
          </p:nvPr>
        </p:nvSpPr>
        <p:spPr/>
        <p:txBody>
          <a:bodyPr/>
          <a:lstStyle/>
          <a:p>
            <a:r>
              <a:rPr lang="en-US" dirty="0"/>
              <a:t>Fluid Methods </a:t>
            </a:r>
          </a:p>
        </p:txBody>
      </p:sp>
      <p:sp>
        <p:nvSpPr>
          <p:cNvPr id="5" name="Content Placeholder 3">
            <a:extLst>
              <a:ext uri="{FF2B5EF4-FFF2-40B4-BE49-F238E27FC236}">
                <a16:creationId xmlns:a16="http://schemas.microsoft.com/office/drawing/2014/main" id="{D9726A63-E4EB-BDEA-4A00-7F1A694D9D40}"/>
              </a:ext>
            </a:extLst>
          </p:cNvPr>
          <p:cNvSpPr>
            <a:spLocks noGrp="1"/>
          </p:cNvSpPr>
          <p:nvPr>
            <p:ph sz="half" idx="1"/>
          </p:nvPr>
        </p:nvSpPr>
        <p:spPr>
          <a:xfrm>
            <a:off x="838200" y="1825625"/>
            <a:ext cx="5181600" cy="4351338"/>
          </a:xfrm>
        </p:spPr>
        <p:txBody>
          <a:bodyPr vert="horz" lIns="91440" tIns="45720" rIns="91440" bIns="45720" rtlCol="0" anchor="t">
            <a:normAutofit/>
          </a:bodyPr>
          <a:lstStyle/>
          <a:p>
            <a:pPr marL="0" indent="0">
              <a:buNone/>
            </a:pPr>
            <a:r>
              <a:rPr lang="en-US" sz="3200" b="1" u="sng" dirty="0"/>
              <a:t>Fluid Methods</a:t>
            </a:r>
            <a:endParaRPr lang="en-US" sz="3200" u="sng" dirty="0">
              <a:ea typeface="Calibri"/>
              <a:cs typeface="Calibri"/>
            </a:endParaRPr>
          </a:p>
          <a:p>
            <a:r>
              <a:rPr lang="en-US" sz="3200" b="1" dirty="0"/>
              <a:t>Joint Team</a:t>
            </a:r>
            <a:endParaRPr lang="en-US" sz="3200" b="1" dirty="0">
              <a:ea typeface="Calibri"/>
              <a:cs typeface="Calibri"/>
            </a:endParaRPr>
          </a:p>
          <a:p>
            <a:r>
              <a:rPr lang="en-US" sz="3200" b="1" dirty="0"/>
              <a:t>Specialist</a:t>
            </a:r>
            <a:endParaRPr lang="en-US" sz="3200" b="1" dirty="0">
              <a:ea typeface="Calibri"/>
              <a:cs typeface="Calibri"/>
            </a:endParaRPr>
          </a:p>
        </p:txBody>
      </p:sp>
      <p:pic>
        <p:nvPicPr>
          <p:cNvPr id="7" name="Picture 6" descr="A bowl of brown ice cream&#10;&#10;AI-generated content may be incorrect.">
            <a:extLst>
              <a:ext uri="{FF2B5EF4-FFF2-40B4-BE49-F238E27FC236}">
                <a16:creationId xmlns:a16="http://schemas.microsoft.com/office/drawing/2014/main" id="{183049DD-F2EB-F4F0-A629-6A22E7F6EE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426" y="1144588"/>
            <a:ext cx="3880512" cy="5032375"/>
          </a:xfrm>
          <a:prstGeom prst="rect">
            <a:avLst/>
          </a:prstGeom>
          <a:ln>
            <a:solidFill>
              <a:schemeClr val="accent1"/>
            </a:solidFill>
          </a:ln>
        </p:spPr>
      </p:pic>
    </p:spTree>
    <p:extLst>
      <p:ext uri="{BB962C8B-B14F-4D97-AF65-F5344CB8AC3E}">
        <p14:creationId xmlns:p14="http://schemas.microsoft.com/office/powerpoint/2010/main" val="3071141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FDFBFFB-8606-9F49-7777-9FEF9B3EE71E}"/>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2894" r="10788" b="-1"/>
          <a:stretch/>
        </p:blipFill>
        <p:spPr>
          <a:xfrm>
            <a:off x="7889164" y="2207490"/>
            <a:ext cx="3635493" cy="3170009"/>
          </a:xfrm>
          <a:prstGeom prst="rect">
            <a:avLst/>
          </a:prstGeom>
          <a:ln w="12700">
            <a:solidFill>
              <a:schemeClr val="accent4">
                <a:tint val="40000"/>
                <a:hueOff val="0"/>
                <a:satOff val="0"/>
                <a:lumOff val="0"/>
              </a:schemeClr>
            </a:solidFill>
          </a:ln>
        </p:spPr>
      </p:pic>
      <p:graphicFrame>
        <p:nvGraphicFramePr>
          <p:cNvPr id="690" name="Content Placeholder 2">
            <a:extLst>
              <a:ext uri="{FF2B5EF4-FFF2-40B4-BE49-F238E27FC236}">
                <a16:creationId xmlns:a16="http://schemas.microsoft.com/office/drawing/2014/main" id="{879FC808-CCE4-7884-8C0A-1CC217510AC7}"/>
              </a:ext>
            </a:extLst>
          </p:cNvPr>
          <p:cNvGraphicFramePr>
            <a:graphicFrameLocks noGrp="1"/>
          </p:cNvGraphicFramePr>
          <p:nvPr>
            <p:ph sz="half" idx="1"/>
            <p:extLst>
              <p:ext uri="{D42A27DB-BD31-4B8C-83A1-F6EECF244321}">
                <p14:modId xmlns:p14="http://schemas.microsoft.com/office/powerpoint/2010/main" val="3139863743"/>
              </p:ext>
            </p:extLst>
          </p:nvPr>
        </p:nvGraphicFramePr>
        <p:xfrm>
          <a:off x="288333" y="869841"/>
          <a:ext cx="6701179" cy="58453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id="{4457944A-43B9-C952-6895-8CFFF2F129D9}"/>
              </a:ext>
            </a:extLst>
          </p:cNvPr>
          <p:cNvSpPr>
            <a:spLocks noGrp="1"/>
          </p:cNvSpPr>
          <p:nvPr>
            <p:ph type="title"/>
          </p:nvPr>
        </p:nvSpPr>
        <p:spPr>
          <a:xfrm>
            <a:off x="0" y="142850"/>
            <a:ext cx="4942542" cy="708889"/>
          </a:xfrm>
        </p:spPr>
        <p:txBody>
          <a:bodyPr vert="horz" lIns="228600" tIns="228600" rIns="228600" bIns="228600" rtlCol="0" anchor="ctr">
            <a:normAutofit fontScale="90000"/>
          </a:bodyPr>
          <a:lstStyle/>
          <a:p>
            <a:pPr algn="l"/>
            <a:r>
              <a:rPr lang="en-US" sz="3200" dirty="0">
                <a:solidFill>
                  <a:schemeClr val="tx2"/>
                </a:solidFill>
              </a:rPr>
              <a:t>Organizational Strategies</a:t>
            </a:r>
          </a:p>
        </p:txBody>
      </p:sp>
    </p:spTree>
    <p:extLst>
      <p:ext uri="{BB962C8B-B14F-4D97-AF65-F5344CB8AC3E}">
        <p14:creationId xmlns:p14="http://schemas.microsoft.com/office/powerpoint/2010/main" val="4287049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9C3AD-8514-784A-DD17-6BAEEC56606B}"/>
              </a:ext>
            </a:extLst>
          </p:cNvPr>
          <p:cNvSpPr>
            <a:spLocks noGrp="1"/>
          </p:cNvSpPr>
          <p:nvPr>
            <p:ph type="title"/>
          </p:nvPr>
        </p:nvSpPr>
        <p:spPr>
          <a:xfrm>
            <a:off x="0" y="595506"/>
            <a:ext cx="5953299" cy="599151"/>
          </a:xfrm>
        </p:spPr>
        <p:txBody>
          <a:bodyPr>
            <a:noAutofit/>
          </a:bodyPr>
          <a:lstStyle/>
          <a:p>
            <a:r>
              <a:rPr lang="en-US" dirty="0"/>
              <a:t>Commissioner Organizational Strategy Exercise</a:t>
            </a:r>
          </a:p>
        </p:txBody>
      </p:sp>
      <p:pic>
        <p:nvPicPr>
          <p:cNvPr id="3" name="Picture 2" descr="A glass cup filled with ice cream and a cherry on top&#10;&#10;AI-generated content may be incorrect.">
            <a:extLst>
              <a:ext uri="{FF2B5EF4-FFF2-40B4-BE49-F238E27FC236}">
                <a16:creationId xmlns:a16="http://schemas.microsoft.com/office/drawing/2014/main" id="{53FEB804-7FA2-C8D3-0758-B86DB2B0D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748" y="1318170"/>
            <a:ext cx="4286504" cy="5286688"/>
          </a:xfrm>
          <a:prstGeom prst="rect">
            <a:avLst/>
          </a:prstGeom>
          <a:ln>
            <a:solidFill>
              <a:schemeClr val="accent1"/>
            </a:solidFill>
          </a:ln>
        </p:spPr>
      </p:pic>
    </p:spTree>
    <p:extLst>
      <p:ext uri="{BB962C8B-B14F-4D97-AF65-F5344CB8AC3E}">
        <p14:creationId xmlns:p14="http://schemas.microsoft.com/office/powerpoint/2010/main" val="49932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D425-1684-EEFC-BBD4-FDAFED246C6D}"/>
              </a:ext>
            </a:extLst>
          </p:cNvPr>
          <p:cNvSpPr>
            <a:spLocks noGrp="1"/>
          </p:cNvSpPr>
          <p:nvPr>
            <p:ph type="title"/>
          </p:nvPr>
        </p:nvSpPr>
        <p:spPr>
          <a:xfrm>
            <a:off x="194647" y="0"/>
            <a:ext cx="8673427" cy="1048945"/>
          </a:xfrm>
        </p:spPr>
        <p:txBody>
          <a:bodyPr>
            <a:normAutofit/>
          </a:bodyPr>
          <a:lstStyle/>
          <a:p>
            <a:r>
              <a:rPr lang="en-US" dirty="0">
                <a:solidFill>
                  <a:schemeClr val="tx1"/>
                </a:solidFill>
              </a:rPr>
              <a:t>Food For Thought</a:t>
            </a:r>
          </a:p>
        </p:txBody>
      </p:sp>
      <p:graphicFrame>
        <p:nvGraphicFramePr>
          <p:cNvPr id="5" name="Text Placeholder 2">
            <a:extLst>
              <a:ext uri="{FF2B5EF4-FFF2-40B4-BE49-F238E27FC236}">
                <a16:creationId xmlns:a16="http://schemas.microsoft.com/office/drawing/2014/main" id="{F3E1B016-5C29-7336-BA6F-A64F25333D3A}"/>
              </a:ext>
            </a:extLst>
          </p:cNvPr>
          <p:cNvGraphicFramePr>
            <a:graphicFrameLocks noGrp="1"/>
          </p:cNvGraphicFramePr>
          <p:nvPr>
            <p:ph idx="1"/>
            <p:extLst>
              <p:ext uri="{D42A27DB-BD31-4B8C-83A1-F6EECF244321}">
                <p14:modId xmlns:p14="http://schemas.microsoft.com/office/powerpoint/2010/main" val="557005215"/>
              </p:ext>
            </p:extLst>
          </p:nvPr>
        </p:nvGraphicFramePr>
        <p:xfrm>
          <a:off x="807721" y="1483360"/>
          <a:ext cx="10576558" cy="47237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7236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1CA4D-19E6-3F53-055E-A5D77ADFB524}"/>
              </a:ext>
            </a:extLst>
          </p:cNvPr>
          <p:cNvSpPr>
            <a:spLocks noGrp="1"/>
          </p:cNvSpPr>
          <p:nvPr>
            <p:ph type="title"/>
          </p:nvPr>
        </p:nvSpPr>
        <p:spPr>
          <a:xfrm>
            <a:off x="275216" y="227318"/>
            <a:ext cx="5953299" cy="599151"/>
          </a:xfrm>
        </p:spPr>
        <p:txBody>
          <a:bodyPr/>
          <a:lstStyle/>
          <a:p>
            <a:r>
              <a:rPr lang="en-US" dirty="0"/>
              <a:t>Resource</a:t>
            </a:r>
          </a:p>
        </p:txBody>
      </p:sp>
      <p:pic>
        <p:nvPicPr>
          <p:cNvPr id="5" name="Picture 4">
            <a:extLst>
              <a:ext uri="{FF2B5EF4-FFF2-40B4-BE49-F238E27FC236}">
                <a16:creationId xmlns:a16="http://schemas.microsoft.com/office/drawing/2014/main" id="{EC35486D-B802-E287-C141-5B86ECC08A20}"/>
              </a:ext>
            </a:extLst>
          </p:cNvPr>
          <p:cNvPicPr>
            <a:picLocks noChangeAspect="1"/>
          </p:cNvPicPr>
          <p:nvPr/>
        </p:nvPicPr>
        <p:blipFill>
          <a:blip r:embed="rId3"/>
          <a:stretch>
            <a:fillRect/>
          </a:stretch>
        </p:blipFill>
        <p:spPr>
          <a:xfrm>
            <a:off x="2682240" y="826469"/>
            <a:ext cx="4190425" cy="5425471"/>
          </a:xfrm>
          <a:prstGeom prst="rect">
            <a:avLst/>
          </a:prstGeom>
        </p:spPr>
      </p:pic>
      <p:pic>
        <p:nvPicPr>
          <p:cNvPr id="6" name="Picture 5">
            <a:extLst>
              <a:ext uri="{FF2B5EF4-FFF2-40B4-BE49-F238E27FC236}">
                <a16:creationId xmlns:a16="http://schemas.microsoft.com/office/drawing/2014/main" id="{474F881C-CB7A-4D97-F56A-F152AEDC18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68860" y="1957813"/>
            <a:ext cx="2475176" cy="2475176"/>
          </a:xfrm>
          <a:prstGeom prst="rect">
            <a:avLst/>
          </a:prstGeom>
          <a:noFill/>
          <a:ln>
            <a:noFill/>
          </a:ln>
        </p:spPr>
      </p:pic>
      <p:sp>
        <p:nvSpPr>
          <p:cNvPr id="8" name="TextBox 7">
            <a:extLst>
              <a:ext uri="{FF2B5EF4-FFF2-40B4-BE49-F238E27FC236}">
                <a16:creationId xmlns:a16="http://schemas.microsoft.com/office/drawing/2014/main" id="{F0D82CB8-5CA6-8EAF-F56F-738AABB53817}"/>
              </a:ext>
            </a:extLst>
          </p:cNvPr>
          <p:cNvSpPr txBox="1"/>
          <p:nvPr/>
        </p:nvSpPr>
        <p:spPr>
          <a:xfrm>
            <a:off x="8262734" y="4697886"/>
            <a:ext cx="3287429" cy="369332"/>
          </a:xfrm>
          <a:prstGeom prst="rect">
            <a:avLst/>
          </a:prstGeom>
          <a:noFill/>
        </p:spPr>
        <p:txBody>
          <a:bodyPr wrap="square">
            <a:spAutoFit/>
          </a:bodyPr>
          <a:lstStyle/>
          <a:p>
            <a:pPr marL="0" marR="0">
              <a:buNone/>
            </a:pP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5"/>
              </a:rPr>
              <a:t>Organizing Commissioner Teams</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28300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94EE7-54F5-CCD7-C8CB-7882D79C4166}"/>
              </a:ext>
            </a:extLst>
          </p:cNvPr>
          <p:cNvSpPr>
            <a:spLocks noGrp="1"/>
          </p:cNvSpPr>
          <p:nvPr>
            <p:ph type="title"/>
          </p:nvPr>
        </p:nvSpPr>
        <p:spPr>
          <a:xfrm>
            <a:off x="142701" y="421177"/>
            <a:ext cx="5953299" cy="599151"/>
          </a:xfrm>
        </p:spPr>
        <p:txBody>
          <a:bodyPr/>
          <a:lstStyle/>
          <a:p>
            <a:r>
              <a:rPr lang="en-US" dirty="0"/>
              <a:t>Retention Resources</a:t>
            </a:r>
          </a:p>
        </p:txBody>
      </p:sp>
      <p:pic>
        <p:nvPicPr>
          <p:cNvPr id="6" name="Picture 5">
            <a:extLst>
              <a:ext uri="{FF2B5EF4-FFF2-40B4-BE49-F238E27FC236}">
                <a16:creationId xmlns:a16="http://schemas.microsoft.com/office/drawing/2014/main" id="{B3813D2F-BB06-D0D9-F80F-E14D39FF7736}"/>
              </a:ext>
            </a:extLst>
          </p:cNvPr>
          <p:cNvPicPr>
            <a:picLocks noChangeAspect="1"/>
          </p:cNvPicPr>
          <p:nvPr/>
        </p:nvPicPr>
        <p:blipFill>
          <a:blip r:embed="rId3"/>
          <a:stretch>
            <a:fillRect/>
          </a:stretch>
        </p:blipFill>
        <p:spPr>
          <a:xfrm>
            <a:off x="517083" y="1866171"/>
            <a:ext cx="9477339" cy="3768510"/>
          </a:xfrm>
          <a:prstGeom prst="rect">
            <a:avLst/>
          </a:prstGeom>
          <a:ln>
            <a:solidFill>
              <a:schemeClr val="accent1"/>
            </a:solidFill>
          </a:ln>
        </p:spPr>
      </p:pic>
      <p:sp>
        <p:nvSpPr>
          <p:cNvPr id="10" name="TextBox 9">
            <a:extLst>
              <a:ext uri="{FF2B5EF4-FFF2-40B4-BE49-F238E27FC236}">
                <a16:creationId xmlns:a16="http://schemas.microsoft.com/office/drawing/2014/main" id="{FFB97666-AEE3-5A96-26A4-83F5215E5ECC}"/>
              </a:ext>
            </a:extLst>
          </p:cNvPr>
          <p:cNvSpPr txBox="1"/>
          <p:nvPr/>
        </p:nvSpPr>
        <p:spPr>
          <a:xfrm>
            <a:off x="2190646" y="6067491"/>
            <a:ext cx="7102644" cy="369332"/>
          </a:xfrm>
          <a:prstGeom prst="rect">
            <a:avLst/>
          </a:prstGeom>
          <a:noFill/>
        </p:spPr>
        <p:txBody>
          <a:bodyPr wrap="square">
            <a:spAutoFit/>
          </a:bodyPr>
          <a:lstStyle/>
          <a:p>
            <a:r>
              <a:rPr lang="en-US" dirty="0">
                <a:hlinkClick r:id="rId4"/>
              </a:rPr>
              <a:t>https://www.scouting.org/commissioners/recruiting-and-retention/</a:t>
            </a:r>
            <a:r>
              <a:rPr lang="en-US" dirty="0"/>
              <a:t> </a:t>
            </a:r>
          </a:p>
        </p:txBody>
      </p:sp>
      <p:pic>
        <p:nvPicPr>
          <p:cNvPr id="11" name="Picture 10">
            <a:extLst>
              <a:ext uri="{FF2B5EF4-FFF2-40B4-BE49-F238E27FC236}">
                <a16:creationId xmlns:a16="http://schemas.microsoft.com/office/drawing/2014/main" id="{94DBA51F-0640-BFDD-6B14-10F60452B6C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55413" y="3177851"/>
            <a:ext cx="1319504" cy="1319504"/>
          </a:xfrm>
          <a:prstGeom prst="rect">
            <a:avLst/>
          </a:prstGeom>
          <a:noFill/>
          <a:ln>
            <a:noFill/>
          </a:ln>
        </p:spPr>
      </p:pic>
    </p:spTree>
    <p:extLst>
      <p:ext uri="{BB962C8B-B14F-4D97-AF65-F5344CB8AC3E}">
        <p14:creationId xmlns:p14="http://schemas.microsoft.com/office/powerpoint/2010/main" val="2408479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F0FAE-F476-CB85-8BE0-0D5BB202659C}"/>
              </a:ext>
            </a:extLst>
          </p:cNvPr>
          <p:cNvSpPr>
            <a:spLocks noGrp="1"/>
          </p:cNvSpPr>
          <p:nvPr>
            <p:ph type="title"/>
          </p:nvPr>
        </p:nvSpPr>
        <p:spPr/>
        <p:txBody>
          <a:bodyPr/>
          <a:lstStyle/>
          <a:p>
            <a:r>
              <a:rPr lang="en-US" dirty="0"/>
              <a:t>   Summary </a:t>
            </a:r>
          </a:p>
        </p:txBody>
      </p:sp>
      <p:pic>
        <p:nvPicPr>
          <p:cNvPr id="3" name="Picture 2" descr="A blue circle with white text&#10;&#10;AI-generated content may be incorrect.">
            <a:extLst>
              <a:ext uri="{FF2B5EF4-FFF2-40B4-BE49-F238E27FC236}">
                <a16:creationId xmlns:a16="http://schemas.microsoft.com/office/drawing/2014/main" id="{DC69E189-39DE-7209-E184-7A800794F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720" y="1551509"/>
            <a:ext cx="4373880" cy="4373880"/>
          </a:xfrm>
          <a:prstGeom prst="rect">
            <a:avLst/>
          </a:prstGeom>
        </p:spPr>
      </p:pic>
    </p:spTree>
    <p:extLst>
      <p:ext uri="{BB962C8B-B14F-4D97-AF65-F5344CB8AC3E}">
        <p14:creationId xmlns:p14="http://schemas.microsoft.com/office/powerpoint/2010/main" val="704179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850D71F9-6CEA-4730-A67D-27996B9F81AD}"/>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25711DED-FC57-4C62-A5DD-2E88C8AF9FA2}"/>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pic>
        <p:nvPicPr>
          <p:cNvPr id="5" name="Google Shape;225;p21">
            <a:extLst>
              <a:ext uri="{FF2B5EF4-FFF2-40B4-BE49-F238E27FC236}">
                <a16:creationId xmlns:a16="http://schemas.microsoft.com/office/drawing/2014/main" id="{1E1C36FB-8C3E-4E7C-886B-FE46B3DDCDC9}"/>
              </a:ext>
            </a:extLst>
          </p:cNvPr>
          <p:cNvPicPr preferRelativeResize="0"/>
          <p:nvPr/>
        </p:nvPicPr>
        <p:blipFill rotWithShape="1">
          <a:blip r:embed="rId3">
            <a:alphaModFix/>
          </a:blip>
          <a:srcRect/>
          <a:stretch/>
        </p:blipFill>
        <p:spPr>
          <a:xfrm>
            <a:off x="4017084" y="4034715"/>
            <a:ext cx="4157832" cy="1725318"/>
          </a:xfrm>
          <a:prstGeom prst="rect">
            <a:avLst/>
          </a:prstGeom>
          <a:noFill/>
          <a:ln>
            <a:noFill/>
          </a:ln>
        </p:spPr>
      </p:pic>
    </p:spTree>
    <p:extLst>
      <p:ext uri="{BB962C8B-B14F-4D97-AF65-F5344CB8AC3E}">
        <p14:creationId xmlns:p14="http://schemas.microsoft.com/office/powerpoint/2010/main" val="1428412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2E77A-E2F0-60C9-CB12-203B900AEFCB}"/>
              </a:ext>
            </a:extLst>
          </p:cNvPr>
          <p:cNvSpPr>
            <a:spLocks noGrp="1"/>
          </p:cNvSpPr>
          <p:nvPr>
            <p:ph type="title"/>
          </p:nvPr>
        </p:nvSpPr>
        <p:spPr/>
        <p:txBody>
          <a:bodyPr/>
          <a:lstStyle/>
          <a:p>
            <a:r>
              <a:rPr lang="en-US" dirty="0"/>
              <a:t> Learning Objectives</a:t>
            </a:r>
          </a:p>
        </p:txBody>
      </p:sp>
      <p:sp>
        <p:nvSpPr>
          <p:cNvPr id="3" name="Content Placeholder 2">
            <a:extLst>
              <a:ext uri="{FF2B5EF4-FFF2-40B4-BE49-F238E27FC236}">
                <a16:creationId xmlns:a16="http://schemas.microsoft.com/office/drawing/2014/main" id="{D193161E-8AD9-7D75-CDE5-6C80948A5EE1}"/>
              </a:ext>
            </a:extLst>
          </p:cNvPr>
          <p:cNvSpPr>
            <a:spLocks noGrp="1"/>
          </p:cNvSpPr>
          <p:nvPr>
            <p:ph idx="1"/>
          </p:nvPr>
        </p:nvSpPr>
        <p:spPr>
          <a:xfrm>
            <a:off x="1159328" y="1823900"/>
            <a:ext cx="9470571" cy="4569222"/>
          </a:xfrm>
        </p:spPr>
        <p:txBody>
          <a:bodyPr>
            <a:normAutofit/>
          </a:bodyPr>
          <a:lstStyle/>
          <a:p>
            <a:pPr marL="0" indent="0">
              <a:buNone/>
            </a:pPr>
            <a:r>
              <a:rPr lang="en-US" sz="3200" b="1" dirty="0"/>
              <a:t>By the end of this session, participants should be able to…</a:t>
            </a:r>
          </a:p>
          <a:p>
            <a:r>
              <a:rPr lang="en-US" altLang="en-US" sz="3200" b="1" dirty="0"/>
              <a:t>Understand </a:t>
            </a:r>
            <a:r>
              <a:rPr lang="en-US" altLang="en-US" sz="3200" dirty="0"/>
              <a:t>how organizational structures meet unit needs</a:t>
            </a:r>
          </a:p>
          <a:p>
            <a:r>
              <a:rPr lang="en-US" altLang="en-US" sz="3200" dirty="0"/>
              <a:t>Confidently </a:t>
            </a:r>
            <a:r>
              <a:rPr lang="en-US" altLang="en-US" sz="3200" b="1" dirty="0"/>
              <a:t>apply</a:t>
            </a:r>
            <a:r>
              <a:rPr lang="en-US" altLang="en-US" sz="3200" dirty="0"/>
              <a:t> new methods and strategies to best serve units</a:t>
            </a:r>
            <a:endParaRPr lang="en-US" sz="3200" dirty="0"/>
          </a:p>
          <a:p>
            <a:r>
              <a:rPr lang="en-US" sz="3200" b="1" dirty="0"/>
              <a:t>Discuss</a:t>
            </a:r>
            <a:r>
              <a:rPr lang="en-US" altLang="en-US" sz="3200" b="1" dirty="0"/>
              <a:t> </a:t>
            </a:r>
            <a:r>
              <a:rPr lang="en-US" altLang="en-US" sz="3200" dirty="0"/>
              <a:t>challenges and explore potential solutions</a:t>
            </a:r>
          </a:p>
          <a:p>
            <a:endParaRPr lang="en-US" sz="3200" dirty="0">
              <a:highlight>
                <a:srgbClr val="00FF00"/>
              </a:highlight>
            </a:endParaRPr>
          </a:p>
          <a:p>
            <a:pPr marL="0" indent="0">
              <a:buNone/>
            </a:pPr>
            <a:endParaRPr lang="en-US" altLang="en-US" sz="3200" dirty="0">
              <a:highlight>
                <a:srgbClr val="00FF00"/>
              </a:highlight>
            </a:endParaRPr>
          </a:p>
          <a:p>
            <a:endParaRPr lang="en-US" sz="3200" dirty="0"/>
          </a:p>
          <a:p>
            <a:endParaRPr lang="en-US" sz="3200" dirty="0"/>
          </a:p>
          <a:p>
            <a:endParaRPr lang="en-US" dirty="0"/>
          </a:p>
        </p:txBody>
      </p:sp>
    </p:spTree>
    <p:extLst>
      <p:ext uri="{BB962C8B-B14F-4D97-AF65-F5344CB8AC3E}">
        <p14:creationId xmlns:p14="http://schemas.microsoft.com/office/powerpoint/2010/main" val="1775159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C50A3-BDEC-E2F5-4FEB-CC993FD97420}"/>
              </a:ext>
            </a:extLst>
          </p:cNvPr>
          <p:cNvSpPr>
            <a:spLocks noGrp="1"/>
          </p:cNvSpPr>
          <p:nvPr>
            <p:ph type="title"/>
          </p:nvPr>
        </p:nvSpPr>
        <p:spPr>
          <a:xfrm>
            <a:off x="142701" y="257844"/>
            <a:ext cx="5953299" cy="599151"/>
          </a:xfrm>
        </p:spPr>
        <p:txBody>
          <a:bodyPr anchor="ctr">
            <a:normAutofit/>
          </a:bodyPr>
          <a:lstStyle/>
          <a:p>
            <a:r>
              <a:rPr lang="en-US" dirty="0"/>
              <a:t> The Basics </a:t>
            </a:r>
          </a:p>
        </p:txBody>
      </p:sp>
      <p:graphicFrame>
        <p:nvGraphicFramePr>
          <p:cNvPr id="5" name="Content Placeholder 2">
            <a:extLst>
              <a:ext uri="{FF2B5EF4-FFF2-40B4-BE49-F238E27FC236}">
                <a16:creationId xmlns:a16="http://schemas.microsoft.com/office/drawing/2014/main" id="{BC3A06B1-D100-9552-6412-661121BC940B}"/>
              </a:ext>
            </a:extLst>
          </p:cNvPr>
          <p:cNvGraphicFramePr>
            <a:graphicFrameLocks noGrp="1"/>
          </p:cNvGraphicFramePr>
          <p:nvPr>
            <p:ph idx="1"/>
            <p:extLst>
              <p:ext uri="{D42A27DB-BD31-4B8C-83A1-F6EECF244321}">
                <p14:modId xmlns:p14="http://schemas.microsoft.com/office/powerpoint/2010/main" val="255263815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6991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0BCAE-77E1-A0BF-9164-E57BCF954644}"/>
              </a:ext>
            </a:extLst>
          </p:cNvPr>
          <p:cNvSpPr>
            <a:spLocks noGrp="1"/>
          </p:cNvSpPr>
          <p:nvPr>
            <p:ph type="title"/>
          </p:nvPr>
        </p:nvSpPr>
        <p:spPr>
          <a:xfrm>
            <a:off x="215153" y="167155"/>
            <a:ext cx="4556872" cy="820270"/>
          </a:xfrm>
        </p:spPr>
        <p:txBody>
          <a:bodyPr anchor="b">
            <a:normAutofit/>
          </a:bodyPr>
          <a:lstStyle/>
          <a:p>
            <a:r>
              <a:rPr lang="en-US" dirty="0"/>
              <a:t>Mental Models to Avoid</a:t>
            </a:r>
          </a:p>
        </p:txBody>
      </p:sp>
      <p:graphicFrame>
        <p:nvGraphicFramePr>
          <p:cNvPr id="5" name="Content Placeholder 2">
            <a:extLst>
              <a:ext uri="{FF2B5EF4-FFF2-40B4-BE49-F238E27FC236}">
                <a16:creationId xmlns:a16="http://schemas.microsoft.com/office/drawing/2014/main" id="{CE2C70F8-D079-AB17-AE25-9182834CFCE8}"/>
              </a:ext>
            </a:extLst>
          </p:cNvPr>
          <p:cNvGraphicFramePr>
            <a:graphicFrameLocks noGrp="1"/>
          </p:cNvGraphicFramePr>
          <p:nvPr>
            <p:ph idx="1"/>
            <p:extLst>
              <p:ext uri="{D42A27DB-BD31-4B8C-83A1-F6EECF244321}">
                <p14:modId xmlns:p14="http://schemas.microsoft.com/office/powerpoint/2010/main" val="3960688946"/>
              </p:ext>
            </p:extLst>
          </p:nvPr>
        </p:nvGraphicFramePr>
        <p:xfrm>
          <a:off x="2364440" y="1614954"/>
          <a:ext cx="7819465"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0005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D0711-4673-C87B-6C39-3BFE209350A8}"/>
              </a:ext>
            </a:extLst>
          </p:cNvPr>
          <p:cNvSpPr>
            <a:spLocks noGrp="1"/>
          </p:cNvSpPr>
          <p:nvPr>
            <p:ph type="title"/>
          </p:nvPr>
        </p:nvSpPr>
        <p:spPr>
          <a:xfrm>
            <a:off x="113278" y="106471"/>
            <a:ext cx="3932237" cy="682668"/>
          </a:xfrm>
        </p:spPr>
        <p:txBody>
          <a:bodyPr>
            <a:normAutofit/>
          </a:bodyPr>
          <a:lstStyle/>
          <a:p>
            <a:r>
              <a:rPr lang="en-US" sz="3600" dirty="0"/>
              <a:t>Focus on Impact</a:t>
            </a:r>
          </a:p>
        </p:txBody>
      </p:sp>
      <p:pic>
        <p:nvPicPr>
          <p:cNvPr id="5" name="Picture 4">
            <a:extLst>
              <a:ext uri="{FF2B5EF4-FFF2-40B4-BE49-F238E27FC236}">
                <a16:creationId xmlns:a16="http://schemas.microsoft.com/office/drawing/2014/main" id="{C09E331C-7FBC-F6DC-AF44-5F6C1AED94F9}"/>
              </a:ext>
            </a:extLst>
          </p:cNvPr>
          <p:cNvPicPr>
            <a:picLocks noChangeAspect="1"/>
          </p:cNvPicPr>
          <p:nvPr/>
        </p:nvPicPr>
        <p:blipFill rotWithShape="1">
          <a:blip r:embed="rId3">
            <a:extLst>
              <a:ext uri="{28A0092B-C50C-407E-A947-70E740481C1C}">
                <a14:useLocalDpi xmlns:a14="http://schemas.microsoft.com/office/drawing/2010/main" val="0"/>
              </a:ext>
            </a:extLst>
          </a:blip>
          <a:srcRect t="5808" r="-2" b="5958"/>
          <a:stretch/>
        </p:blipFill>
        <p:spPr>
          <a:xfrm>
            <a:off x="4895259" y="2130523"/>
            <a:ext cx="6864208" cy="3372872"/>
          </a:xfrm>
          <a:prstGeom prst="ellipse">
            <a:avLst/>
          </a:prstGeom>
          <a:ln>
            <a:noFill/>
          </a:ln>
          <a:effectLst>
            <a:softEdge rad="112500"/>
          </a:effectLst>
        </p:spPr>
      </p:pic>
      <p:sp>
        <p:nvSpPr>
          <p:cNvPr id="4" name="TextBox 3">
            <a:extLst>
              <a:ext uri="{FF2B5EF4-FFF2-40B4-BE49-F238E27FC236}">
                <a16:creationId xmlns:a16="http://schemas.microsoft.com/office/drawing/2014/main" id="{8EF1E5BC-4230-4ABE-67F0-1DF781DB53B3}"/>
              </a:ext>
            </a:extLst>
          </p:cNvPr>
          <p:cNvSpPr txBox="1"/>
          <p:nvPr/>
        </p:nvSpPr>
        <p:spPr>
          <a:xfrm>
            <a:off x="1325155" y="2130523"/>
            <a:ext cx="3570104" cy="2821285"/>
          </a:xfrm>
          <a:prstGeom prst="rect">
            <a:avLst/>
          </a:prstGeom>
          <a:noFill/>
        </p:spPr>
        <p:txBody>
          <a:bodyPr wrap="square">
            <a:spAutoFit/>
          </a:bodyPr>
          <a:lstStyle/>
          <a:p>
            <a:pPr defTabSz="914400">
              <a:lnSpc>
                <a:spcPct val="90000"/>
              </a:lnSpc>
              <a:spcBef>
                <a:spcPts val="1000"/>
              </a:spcBef>
            </a:pPr>
            <a:r>
              <a:rPr lang="en-US" sz="3200" b="1" dirty="0"/>
              <a:t>Think about…</a:t>
            </a:r>
          </a:p>
          <a:p>
            <a:pPr marL="228600" indent="-228600" defTabSz="914400">
              <a:lnSpc>
                <a:spcPct val="90000"/>
              </a:lnSpc>
              <a:spcBef>
                <a:spcPts val="1000"/>
              </a:spcBef>
              <a:buFont typeface="Arial" panose="020B0604020202020204" pitchFamily="34" charset="0"/>
              <a:buChar char="•"/>
            </a:pPr>
            <a:r>
              <a:rPr lang="en-US" sz="3200" b="1" dirty="0"/>
              <a:t>Talents</a:t>
            </a:r>
          </a:p>
          <a:p>
            <a:pPr marL="228600" indent="-228600" defTabSz="914400">
              <a:lnSpc>
                <a:spcPct val="90000"/>
              </a:lnSpc>
              <a:spcBef>
                <a:spcPts val="1000"/>
              </a:spcBef>
              <a:buFont typeface="Arial" panose="020B0604020202020204" pitchFamily="34" charset="0"/>
              <a:buChar char="•"/>
            </a:pPr>
            <a:r>
              <a:rPr lang="en-US" sz="3200" b="1" dirty="0"/>
              <a:t>Skills</a:t>
            </a:r>
          </a:p>
          <a:p>
            <a:pPr marL="228600" indent="-228600" defTabSz="914400">
              <a:lnSpc>
                <a:spcPct val="90000"/>
              </a:lnSpc>
              <a:spcBef>
                <a:spcPts val="1000"/>
              </a:spcBef>
              <a:buFont typeface="Arial" panose="020B0604020202020204" pitchFamily="34" charset="0"/>
              <a:buChar char="•"/>
            </a:pPr>
            <a:r>
              <a:rPr lang="en-US" sz="3200" b="1" dirty="0"/>
              <a:t>Abilities</a:t>
            </a:r>
          </a:p>
          <a:p>
            <a:pPr defTabSz="914400">
              <a:lnSpc>
                <a:spcPct val="90000"/>
              </a:lnSpc>
              <a:spcBef>
                <a:spcPts val="1000"/>
              </a:spcBef>
            </a:pPr>
            <a:endParaRPr lang="en-US" sz="3200" dirty="0"/>
          </a:p>
        </p:txBody>
      </p:sp>
    </p:spTree>
    <p:extLst>
      <p:ext uri="{BB962C8B-B14F-4D97-AF65-F5344CB8AC3E}">
        <p14:creationId xmlns:p14="http://schemas.microsoft.com/office/powerpoint/2010/main" val="4123941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Diagram&#10;&#10;Description automatically generated">
            <a:extLst>
              <a:ext uri="{FF2B5EF4-FFF2-40B4-BE49-F238E27FC236}">
                <a16:creationId xmlns:a16="http://schemas.microsoft.com/office/drawing/2014/main" id="{A6F4B69C-985F-02A3-7F68-A8AE328421EA}"/>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2670" r="-1" b="22328"/>
          <a:stretch/>
        </p:blipFill>
        <p:spPr bwMode="auto">
          <a:xfrm>
            <a:off x="20" y="227"/>
            <a:ext cx="121916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1BAD68B7-D9C8-2BAB-512F-48536315A609}"/>
              </a:ext>
            </a:extLst>
          </p:cNvPr>
          <p:cNvSpPr>
            <a:spLocks noGrp="1"/>
          </p:cNvSpPr>
          <p:nvPr>
            <p:ph type="title"/>
          </p:nvPr>
        </p:nvSpPr>
        <p:spPr>
          <a:xfrm>
            <a:off x="7813676" y="2358391"/>
            <a:ext cx="3498979" cy="2453676"/>
          </a:xfrm>
        </p:spPr>
        <p:txBody>
          <a:bodyPr vert="horz" lIns="228600" tIns="228600" rIns="228600" bIns="228600" rtlCol="0" anchor="ctr">
            <a:normAutofit/>
          </a:bodyPr>
          <a:lstStyle/>
          <a:p>
            <a:r>
              <a:rPr lang="en-US"/>
              <a:t>Finding the Fit</a:t>
            </a:r>
          </a:p>
        </p:txBody>
      </p:sp>
      <p:graphicFrame>
        <p:nvGraphicFramePr>
          <p:cNvPr id="235" name="Content Placeholder 4">
            <a:extLst>
              <a:ext uri="{FF2B5EF4-FFF2-40B4-BE49-F238E27FC236}">
                <a16:creationId xmlns:a16="http://schemas.microsoft.com/office/drawing/2014/main" id="{C724745C-BA79-FEEB-9F8C-94711ECC811B}"/>
              </a:ext>
            </a:extLst>
          </p:cNvPr>
          <p:cNvGraphicFramePr>
            <a:graphicFrameLocks noGrp="1"/>
          </p:cNvGraphicFramePr>
          <p:nvPr>
            <p:ph sz="half" idx="1"/>
          </p:nvPr>
        </p:nvGraphicFramePr>
        <p:xfrm>
          <a:off x="358753" y="138112"/>
          <a:ext cx="6292896" cy="64016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95313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A2EE4-D8D8-1ABB-3D5B-80E07248F6C1}"/>
              </a:ext>
            </a:extLst>
          </p:cNvPr>
          <p:cNvSpPr>
            <a:spLocks noGrp="1"/>
          </p:cNvSpPr>
          <p:nvPr>
            <p:ph type="title"/>
          </p:nvPr>
        </p:nvSpPr>
        <p:spPr>
          <a:xfrm>
            <a:off x="31376" y="464878"/>
            <a:ext cx="5953299" cy="599151"/>
          </a:xfrm>
        </p:spPr>
        <p:txBody>
          <a:bodyPr anchor="ctr">
            <a:normAutofit/>
          </a:bodyPr>
          <a:lstStyle/>
          <a:p>
            <a:r>
              <a:rPr lang="en-US" dirty="0"/>
              <a:t> Methods and Strategy</a:t>
            </a:r>
          </a:p>
        </p:txBody>
      </p:sp>
      <p:pic>
        <p:nvPicPr>
          <p:cNvPr id="8" name="Content Placeholder 5">
            <a:extLst>
              <a:ext uri="{FF2B5EF4-FFF2-40B4-BE49-F238E27FC236}">
                <a16:creationId xmlns:a16="http://schemas.microsoft.com/office/drawing/2014/main" id="{726EBAAD-C963-248F-9F8B-985907DD8A19}"/>
              </a:ext>
            </a:extLst>
          </p:cNvPr>
          <p:cNvPicPr>
            <a:picLocks noChangeAspect="1"/>
          </p:cNvPicPr>
          <p:nvPr/>
        </p:nvPicPr>
        <p:blipFill>
          <a:blip r:embed="rId3"/>
          <a:stretch>
            <a:fillRect/>
          </a:stretch>
        </p:blipFill>
        <p:spPr>
          <a:xfrm>
            <a:off x="3008025" y="4638691"/>
            <a:ext cx="6282350" cy="1944806"/>
          </a:xfrm>
          <a:prstGeom prst="rect">
            <a:avLst/>
          </a:prstGeom>
          <a:noFill/>
          <a:ln>
            <a:solidFill>
              <a:schemeClr val="bg1"/>
            </a:solidFill>
          </a:ln>
        </p:spPr>
      </p:pic>
      <p:pic>
        <p:nvPicPr>
          <p:cNvPr id="9" name="Picture 8">
            <a:extLst>
              <a:ext uri="{FF2B5EF4-FFF2-40B4-BE49-F238E27FC236}">
                <a16:creationId xmlns:a16="http://schemas.microsoft.com/office/drawing/2014/main" id="{199048F4-10B5-C779-222C-9BCD9558C5B5}"/>
              </a:ext>
            </a:extLst>
          </p:cNvPr>
          <p:cNvPicPr>
            <a:picLocks noChangeAspect="1"/>
          </p:cNvPicPr>
          <p:nvPr/>
        </p:nvPicPr>
        <p:blipFill>
          <a:blip r:embed="rId4"/>
          <a:stretch>
            <a:fillRect/>
          </a:stretch>
        </p:blipFill>
        <p:spPr>
          <a:xfrm>
            <a:off x="2608997" y="1102715"/>
            <a:ext cx="6974006" cy="3497290"/>
          </a:xfrm>
          <a:prstGeom prst="rect">
            <a:avLst/>
          </a:prstGeom>
          <a:ln>
            <a:solidFill>
              <a:schemeClr val="bg1"/>
            </a:solidFill>
          </a:ln>
        </p:spPr>
      </p:pic>
    </p:spTree>
    <p:extLst>
      <p:ext uri="{BB962C8B-B14F-4D97-AF65-F5344CB8AC3E}">
        <p14:creationId xmlns:p14="http://schemas.microsoft.com/office/powerpoint/2010/main" val="246356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6B42E-F609-3EBE-F197-2B8E6BB41E39}"/>
              </a:ext>
            </a:extLst>
          </p:cNvPr>
          <p:cNvSpPr>
            <a:spLocks noGrp="1"/>
          </p:cNvSpPr>
          <p:nvPr>
            <p:ph type="title"/>
          </p:nvPr>
        </p:nvSpPr>
        <p:spPr/>
        <p:txBody>
          <a:bodyPr/>
          <a:lstStyle/>
          <a:p>
            <a:r>
              <a:rPr lang="en-US" dirty="0"/>
              <a:t>Organizational Methods</a:t>
            </a:r>
          </a:p>
        </p:txBody>
      </p:sp>
      <p:pic>
        <p:nvPicPr>
          <p:cNvPr id="5" name="Content Placeholder 5">
            <a:extLst>
              <a:ext uri="{FF2B5EF4-FFF2-40B4-BE49-F238E27FC236}">
                <a16:creationId xmlns:a16="http://schemas.microsoft.com/office/drawing/2014/main" id="{28518323-8B1C-0510-C9B9-971FEC322104}"/>
              </a:ext>
            </a:extLst>
          </p:cNvPr>
          <p:cNvPicPr>
            <a:picLocks noChangeAspect="1"/>
          </p:cNvPicPr>
          <p:nvPr/>
        </p:nvPicPr>
        <p:blipFill rotWithShape="1">
          <a:blip r:embed="rId3">
            <a:extLst>
              <a:ext uri="{28A0092B-C50C-407E-A947-70E740481C1C}">
                <a14:useLocalDpi xmlns:a14="http://schemas.microsoft.com/office/drawing/2010/main" val="0"/>
              </a:ext>
            </a:extLst>
          </a:blip>
          <a:srcRect l="4856"/>
          <a:stretch/>
        </p:blipFill>
        <p:spPr>
          <a:xfrm>
            <a:off x="136498" y="1309254"/>
            <a:ext cx="4383547" cy="5405445"/>
          </a:xfrm>
          <a:prstGeom prst="rect">
            <a:avLst/>
          </a:prstGeom>
          <a:ln w="9525">
            <a:solidFill>
              <a:schemeClr val="accent1"/>
            </a:solidFill>
          </a:ln>
        </p:spPr>
      </p:pic>
      <p:graphicFrame>
        <p:nvGraphicFramePr>
          <p:cNvPr id="6" name="Content Placeholder 2">
            <a:extLst>
              <a:ext uri="{FF2B5EF4-FFF2-40B4-BE49-F238E27FC236}">
                <a16:creationId xmlns:a16="http://schemas.microsoft.com/office/drawing/2014/main" id="{64CD2B81-320A-45D0-70D7-E024C7949391}"/>
              </a:ext>
            </a:extLst>
          </p:cNvPr>
          <p:cNvGraphicFramePr>
            <a:graphicFrameLocks noGrp="1"/>
          </p:cNvGraphicFramePr>
          <p:nvPr>
            <p:ph sz="half" idx="1"/>
            <p:extLst>
              <p:ext uri="{D42A27DB-BD31-4B8C-83A1-F6EECF244321}">
                <p14:modId xmlns:p14="http://schemas.microsoft.com/office/powerpoint/2010/main" val="4241940647"/>
              </p:ext>
            </p:extLst>
          </p:nvPr>
        </p:nvGraphicFramePr>
        <p:xfrm>
          <a:off x="5329912" y="1528550"/>
          <a:ext cx="5953299" cy="50427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79042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3A215-B99B-74E5-9D9D-F4FDBEC5BC80}"/>
              </a:ext>
            </a:extLst>
          </p:cNvPr>
          <p:cNvSpPr>
            <a:spLocks noGrp="1"/>
          </p:cNvSpPr>
          <p:nvPr>
            <p:ph type="title"/>
          </p:nvPr>
        </p:nvSpPr>
        <p:spPr>
          <a:xfrm>
            <a:off x="452350" y="480810"/>
            <a:ext cx="5953299" cy="599151"/>
          </a:xfrm>
        </p:spPr>
        <p:txBody>
          <a:bodyPr/>
          <a:lstStyle/>
          <a:p>
            <a:r>
              <a:rPr lang="en-US" dirty="0"/>
              <a:t>Static Methods</a:t>
            </a:r>
          </a:p>
        </p:txBody>
      </p:sp>
      <p:sp>
        <p:nvSpPr>
          <p:cNvPr id="3" name="Content Placeholder 2">
            <a:extLst>
              <a:ext uri="{FF2B5EF4-FFF2-40B4-BE49-F238E27FC236}">
                <a16:creationId xmlns:a16="http://schemas.microsoft.com/office/drawing/2014/main" id="{9725DC9F-547C-89AD-FE51-34D3579387C7}"/>
              </a:ext>
            </a:extLst>
          </p:cNvPr>
          <p:cNvSpPr>
            <a:spLocks noGrp="1"/>
          </p:cNvSpPr>
          <p:nvPr>
            <p:ph sz="half" idx="1"/>
          </p:nvPr>
        </p:nvSpPr>
        <p:spPr/>
        <p:txBody>
          <a:bodyPr>
            <a:normAutofit/>
          </a:bodyPr>
          <a:lstStyle/>
          <a:p>
            <a:pPr marL="0" indent="0">
              <a:buNone/>
            </a:pPr>
            <a:r>
              <a:rPr lang="en-US" sz="3200" b="1" u="sng" dirty="0"/>
              <a:t>Static Methods</a:t>
            </a:r>
          </a:p>
          <a:p>
            <a:r>
              <a:rPr lang="en-US" sz="3200" b="1" dirty="0"/>
              <a:t>Geographic </a:t>
            </a:r>
          </a:p>
          <a:p>
            <a:r>
              <a:rPr lang="en-US" sz="3200" b="1" dirty="0"/>
              <a:t>Program Specific</a:t>
            </a:r>
          </a:p>
          <a:p>
            <a:r>
              <a:rPr lang="en-US" sz="3200" b="1" dirty="0"/>
              <a:t>Unit Metrics </a:t>
            </a:r>
          </a:p>
        </p:txBody>
      </p:sp>
      <p:pic>
        <p:nvPicPr>
          <p:cNvPr id="6" name="Picture 5" descr="A bowl of ice cream&#10;&#10;AI-generated content may be incorrect.">
            <a:extLst>
              <a:ext uri="{FF2B5EF4-FFF2-40B4-BE49-F238E27FC236}">
                <a16:creationId xmlns:a16="http://schemas.microsoft.com/office/drawing/2014/main" id="{5D6E5940-0F57-B861-ABE7-A66FD52459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4618" y="1328516"/>
            <a:ext cx="3643745" cy="4848447"/>
          </a:xfrm>
          <a:prstGeom prst="rect">
            <a:avLst/>
          </a:prstGeom>
          <a:ln>
            <a:solidFill>
              <a:schemeClr val="accent1"/>
            </a:solidFill>
          </a:ln>
        </p:spPr>
      </p:pic>
    </p:spTree>
    <p:extLst>
      <p:ext uri="{BB962C8B-B14F-4D97-AF65-F5344CB8AC3E}">
        <p14:creationId xmlns:p14="http://schemas.microsoft.com/office/powerpoint/2010/main" val="2135225543"/>
      </p:ext>
    </p:extLst>
  </p:cSld>
  <p:clrMapOvr>
    <a:masterClrMapping/>
  </p:clrMapOvr>
</p:sld>
</file>

<file path=ppt/theme/theme1.xml><?xml version="1.0" encoding="utf-8"?>
<a:theme xmlns:a="http://schemas.openxmlformats.org/drawingml/2006/main" name="CCS MCS Slide Master NEW 2025 Templat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CCS MCS Slide Master NEW 2025 Template</Template>
  <TotalTime>1363</TotalTime>
  <Words>2816</Words>
  <Application>Microsoft Office PowerPoint</Application>
  <PresentationFormat>Widescreen</PresentationFormat>
  <Paragraphs>279</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Arial</vt:lpstr>
      <vt:lpstr>Calibri</vt:lpstr>
      <vt:lpstr>Times New Roman</vt:lpstr>
      <vt:lpstr>CCS MCS Slide Master NEW 2025 Template</vt:lpstr>
      <vt:lpstr>MCS 317 </vt:lpstr>
      <vt:lpstr> Learning Objectives</vt:lpstr>
      <vt:lpstr> The Basics </vt:lpstr>
      <vt:lpstr>Mental Models to Avoid</vt:lpstr>
      <vt:lpstr>Focus on Impact</vt:lpstr>
      <vt:lpstr>Finding the Fit</vt:lpstr>
      <vt:lpstr> Methods and Strategy</vt:lpstr>
      <vt:lpstr>Organizational Methods</vt:lpstr>
      <vt:lpstr>Static Methods</vt:lpstr>
      <vt:lpstr>Fluid Methods </vt:lpstr>
      <vt:lpstr>Organizational Strategies</vt:lpstr>
      <vt:lpstr>Commissioner Organizational Strategy Exercise</vt:lpstr>
      <vt:lpstr>Food For Thought</vt:lpstr>
      <vt:lpstr>Resource</vt:lpstr>
      <vt:lpstr>Retention Resources</vt:lpstr>
      <vt:lpstr>   Summary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Kresha Alvarado</dc:creator>
  <cp:lastModifiedBy>Kresha Alvarado</cp:lastModifiedBy>
  <cp:revision>34</cp:revision>
  <dcterms:created xsi:type="dcterms:W3CDTF">2025-08-30T03:00:10Z</dcterms:created>
  <dcterms:modified xsi:type="dcterms:W3CDTF">2025-12-10T22:02:36Z</dcterms:modified>
</cp:coreProperties>
</file>