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B3D5"/>
    <a:srgbClr val="D2CCBC"/>
    <a:srgbClr val="1E3F85"/>
    <a:srgbClr val="E8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3"/>
    <p:restoredTop sz="94485"/>
  </p:normalViewPr>
  <p:slideViewPr>
    <p:cSldViewPr snapToGrid="0">
      <p:cViewPr varScale="1">
        <p:scale>
          <a:sx n="113" d="100"/>
          <a:sy n="113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1734-2DB9-05B3-5750-43135DBA0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7ACA7-80A4-B10F-64D7-4901BA445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216F6-36E9-F56B-1938-B5BB7E33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CE633-10E7-EA9C-FFAB-DA10AD65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BDF16-47B8-D14D-D4E9-7E998FA1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3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F060D-D923-1FB2-639B-6F2A8AEC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56F4C-4968-012F-62DA-7D5C9EB2A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92E20-FBD2-0E79-922C-BADE4BF4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2B77E-A08E-735D-5DF5-88FD7F69E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B6A8-40DD-F1A7-0868-C55068BE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9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3AD385-C9C7-C24A-37E7-A090C14F8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3E9A5-0BE7-FB0B-2278-AA5648D86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A885C-E385-47EF-794A-A764A0AE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9C4E7-1A8C-20D1-949A-E8792D21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65C0A-9116-43DF-49A9-85898048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6B0A-C228-863C-8ABD-54CB8BC3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04108-3EE8-BC73-8FA1-9C5774010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E83CB-4D4D-837A-F40D-4CDED1AA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0FC63-4331-06D5-E714-E78724EA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01D0C-3D79-BF8D-2E30-3F7991ACA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1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B3C24-6F5B-F12C-864F-FADA5DB9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D0D20-66C0-C0BC-A99F-548F44741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DF070-08CC-087F-1E6A-666B7935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92174-6B6E-B47F-62E0-92900A69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A8BE5-02DF-682E-1849-73232131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E99B8-3B9C-BF60-CF6A-9BDE5C9B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5B5BA-9CC4-3242-2FEB-6939F6A5E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78EDF-3542-EE7D-15CD-69C54A103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8E431-3ECC-2D19-7411-6C18C9C9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C2B16-683C-7121-C4F0-B055EE6B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3D7A5-45CC-DA9D-3DD3-5B027A92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4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B4CB-346F-A1A9-B888-509B946D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DD672-A20A-FA14-4337-FA003D924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C9725-9DBB-F182-1168-131EB1FF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13463-0324-0224-C533-00AE92051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857B1-548C-0EE6-CD83-E91D7A122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5159B2-B76B-FBB8-C69E-7FEF961FB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1EFB47-592E-D3E4-0675-AF4881DA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67C9F-59C4-EDE5-9E15-A16FF0DF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196F-DC65-8674-873D-1DD4B298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B58F8-25D5-9627-77ED-13BDC38B4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87E89-3311-E541-4F4F-44B15FF9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66A15-9E76-55B2-BA34-12E0AB20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4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line Image Placeholder 5">
            <a:extLst>
              <a:ext uri="{FF2B5EF4-FFF2-40B4-BE49-F238E27FC236}">
                <a16:creationId xmlns:a16="http://schemas.microsoft.com/office/drawing/2014/main" id="{A2A4265D-91A1-D02C-53BD-144E81F8C546}"/>
              </a:ext>
            </a:extLst>
          </p:cNvPr>
          <p:cNvSpPr>
            <a:spLocks noGrp="1"/>
          </p:cNvSpPr>
          <p:nvPr>
            <p:ph type="clipArt" sz="quarter" idx="13" hasCustomPrompt="1"/>
          </p:nvPr>
        </p:nvSpPr>
        <p:spPr>
          <a:xfrm>
            <a:off x="1301629" y="4080607"/>
            <a:ext cx="1881187" cy="18462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Insert Unit QR code from </a:t>
            </a:r>
            <a:r>
              <a:rPr lang="en-US" dirty="0" err="1"/>
              <a:t>beascout</a:t>
            </a:r>
            <a:endParaRPr lang="en-US" dirty="0"/>
          </a:p>
        </p:txBody>
      </p:sp>
      <p:sp>
        <p:nvSpPr>
          <p:cNvPr id="7" name="Online Image Placeholder 5">
            <a:extLst>
              <a:ext uri="{FF2B5EF4-FFF2-40B4-BE49-F238E27FC236}">
                <a16:creationId xmlns:a16="http://schemas.microsoft.com/office/drawing/2014/main" id="{39DAE9CA-F140-AE58-7B90-E9FA588A09BD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3951044" y="4080606"/>
            <a:ext cx="1881187" cy="1846263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Insert Unit QR code from </a:t>
            </a:r>
            <a:r>
              <a:rPr lang="en-US" dirty="0" err="1"/>
              <a:t>beascout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0EF31-13FA-AC1C-C5A6-D6DF8FEC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74586-674A-16F5-F156-B6CC672E5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348D78-E1AA-988F-ED33-168E6D407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6BBEE-5FE2-810F-B4FB-3F810CA9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BF05A-6FD0-436C-204D-1B36C622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DC711-78A0-2E03-4D04-6F717ADD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35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FA541-0C42-0B4B-7280-D098541C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D39414-7D30-5DB3-89D2-D32AB393B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1A22D-1EA0-4179-99E6-CFCDAA496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6E8B5-8E91-6122-C375-548A1099C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884DE-E115-7BB9-D697-0D5E318DA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1A25C-C372-9246-E661-F38AB201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9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549C07-2762-E89F-E6D2-E040E8A2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F6BF1-82E5-09FC-7C31-062FCE2F7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5C608-A1C8-10A9-3611-2ABC5782E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E87CDA-9FC3-BA43-B021-CCFCB1430B32}" type="datetimeFigureOut">
              <a:rPr lang="en-US" smtClean="0"/>
              <a:t>1/16/26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B6DA1-5434-33B7-4A59-36578AE1E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028FE-3D94-6223-94A6-0282B6B47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D1D951-8E06-3A45-AD33-190AF0DBC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3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F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and child scouts holding a flag&#10;&#10;AI-generated content may be incorrect.">
            <a:extLst>
              <a:ext uri="{FF2B5EF4-FFF2-40B4-BE49-F238E27FC236}">
                <a16:creationId xmlns:a16="http://schemas.microsoft.com/office/drawing/2014/main" id="{6E9FD493-6C2F-148A-AC63-9E9B723B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t="-120" r="21323" b="7516"/>
          <a:stretch>
            <a:fillRect/>
          </a:stretch>
        </p:blipFill>
        <p:spPr>
          <a:xfrm>
            <a:off x="4876158" y="-8906"/>
            <a:ext cx="7315841" cy="6866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F53EB9-FDF2-D319-567F-C4E6B2B04C4C}"/>
              </a:ext>
            </a:extLst>
          </p:cNvPr>
          <p:cNvSpPr txBox="1"/>
          <p:nvPr/>
        </p:nvSpPr>
        <p:spPr>
          <a:xfrm>
            <a:off x="547767" y="1231881"/>
            <a:ext cx="4328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SCOUT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9580BD-B9C2-43F7-6A95-751E873483AD}"/>
              </a:ext>
            </a:extLst>
          </p:cNvPr>
          <p:cNvCxnSpPr>
            <a:cxnSpLocks/>
          </p:cNvCxnSpPr>
          <p:nvPr/>
        </p:nvCxnSpPr>
        <p:spPr>
          <a:xfrm>
            <a:off x="682237" y="1100530"/>
            <a:ext cx="3493523" cy="0"/>
          </a:xfrm>
          <a:prstGeom prst="line">
            <a:avLst/>
          </a:prstGeom>
          <a:ln w="25400">
            <a:solidFill>
              <a:srgbClr val="9AB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0EA215D-4C12-C510-C5EA-E170F5123A95}"/>
              </a:ext>
            </a:extLst>
          </p:cNvPr>
          <p:cNvSpPr txBox="1"/>
          <p:nvPr/>
        </p:nvSpPr>
        <p:spPr>
          <a:xfrm>
            <a:off x="547766" y="2044175"/>
            <a:ext cx="43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SUNDAY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F2D6E8A8-4F23-1D47-857B-A2AD7BBD2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0" y="312000"/>
            <a:ext cx="3551240" cy="541893"/>
          </a:xfrm>
          <a:prstGeom prst="rect">
            <a:avLst/>
          </a:prstGeom>
        </p:spPr>
      </p:pic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2AB3765C-7C34-1009-F77A-D3C323A83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41" y="3705830"/>
            <a:ext cx="2236862" cy="253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98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3D36D3-B87E-AE69-28E9-48D1AF4FB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E74253-B544-BF02-57EB-EE139C94D8F2}"/>
              </a:ext>
            </a:extLst>
          </p:cNvPr>
          <p:cNvSpPr txBox="1"/>
          <p:nvPr/>
        </p:nvSpPr>
        <p:spPr>
          <a:xfrm>
            <a:off x="6038850" y="506975"/>
            <a:ext cx="416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E3F85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OUR UNITS SERVED</a:t>
            </a: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2B5FFDD8-7403-1002-1AD7-FEE230E58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7865" y="4875413"/>
            <a:ext cx="1771959" cy="446923"/>
          </a:xfrm>
        </p:spPr>
        <p:txBody>
          <a:bodyPr anchor="t">
            <a:noAutofit/>
          </a:bodyPr>
          <a:lstStyle/>
          <a:p>
            <a:pPr algn="l"/>
            <a:r>
              <a:rPr lang="en-US" dirty="0">
                <a:solidFill>
                  <a:srgbClr val="1E3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 Scouts</a:t>
            </a:r>
          </a:p>
        </p:txBody>
      </p:sp>
      <p:pic>
        <p:nvPicPr>
          <p:cNvPr id="2" name="Picture 1" descr="A group of kids in uniform&#10;&#10;AI-generated content may be incorrect.">
            <a:extLst>
              <a:ext uri="{FF2B5EF4-FFF2-40B4-BE49-F238E27FC236}">
                <a16:creationId xmlns:a16="http://schemas.microsoft.com/office/drawing/2014/main" id="{3EBBDE71-B546-7ED6-8C0C-6A6FE7DA5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804" r="40655" b="3224"/>
          <a:stretch>
            <a:fillRect/>
          </a:stretch>
        </p:blipFill>
        <p:spPr>
          <a:xfrm>
            <a:off x="0" y="-23327"/>
            <a:ext cx="5729314" cy="6904653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77F1D163-CFA2-085D-542E-3C70039C385A}"/>
              </a:ext>
            </a:extLst>
          </p:cNvPr>
          <p:cNvSpPr txBox="1">
            <a:spLocks/>
          </p:cNvSpPr>
          <p:nvPr/>
        </p:nvSpPr>
        <p:spPr>
          <a:xfrm>
            <a:off x="9476943" y="4877604"/>
            <a:ext cx="2113922" cy="446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E3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Scouts BSA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5ED9AE9-0177-EC14-7A33-7B61660457A2}"/>
              </a:ext>
            </a:extLst>
          </p:cNvPr>
          <p:cNvSpPr txBox="1">
            <a:spLocks/>
          </p:cNvSpPr>
          <p:nvPr/>
        </p:nvSpPr>
        <p:spPr>
          <a:xfrm>
            <a:off x="6168985" y="3518370"/>
            <a:ext cx="2834667" cy="584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1E3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 000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32328F9-6C98-2AA7-0306-6BC512BC8893}"/>
              </a:ext>
            </a:extLst>
          </p:cNvPr>
          <p:cNvSpPr txBox="1">
            <a:spLocks/>
          </p:cNvSpPr>
          <p:nvPr/>
        </p:nvSpPr>
        <p:spPr>
          <a:xfrm>
            <a:off x="9058641" y="3472758"/>
            <a:ext cx="2950526" cy="8932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3F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Troop 000</a:t>
            </a:r>
          </a:p>
        </p:txBody>
      </p:sp>
      <p:pic>
        <p:nvPicPr>
          <p:cNvPr id="12" name="Picture 2" descr="Cub Scouting (Boy Scouts of America) - Wikipedia">
            <a:extLst>
              <a:ext uri="{FF2B5EF4-FFF2-40B4-BE49-F238E27FC236}">
                <a16:creationId xmlns:a16="http://schemas.microsoft.com/office/drawing/2014/main" id="{F29B9BE9-66B4-486A-F514-7361CA183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135" y="1732276"/>
            <a:ext cx="1558368" cy="155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F4F7E44-89CB-3D10-4C10-702AB0BB3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24746" y="1551792"/>
            <a:ext cx="1818317" cy="19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7">
            <a:extLst>
              <a:ext uri="{FF2B5EF4-FFF2-40B4-BE49-F238E27FC236}">
                <a16:creationId xmlns:a16="http://schemas.microsoft.com/office/drawing/2014/main" id="{E6B2C313-9ED8-5CD5-1FF0-454FF5659AA7}"/>
              </a:ext>
            </a:extLst>
          </p:cNvPr>
          <p:cNvSpPr txBox="1">
            <a:spLocks/>
          </p:cNvSpPr>
          <p:nvPr/>
        </p:nvSpPr>
        <p:spPr>
          <a:xfrm>
            <a:off x="6850269" y="4330869"/>
            <a:ext cx="1515234" cy="446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9AB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Subtitle 7">
            <a:extLst>
              <a:ext uri="{FF2B5EF4-FFF2-40B4-BE49-F238E27FC236}">
                <a16:creationId xmlns:a16="http://schemas.microsoft.com/office/drawing/2014/main" id="{B1D9C1B7-908D-C72B-781F-3BFDEA42FC0B}"/>
              </a:ext>
            </a:extLst>
          </p:cNvPr>
          <p:cNvSpPr txBox="1">
            <a:spLocks/>
          </p:cNvSpPr>
          <p:nvPr/>
        </p:nvSpPr>
        <p:spPr>
          <a:xfrm>
            <a:off x="9776287" y="4330868"/>
            <a:ext cx="1515234" cy="446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9AB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494765-C4FD-8A05-5B80-CADC2F8A7914}"/>
              </a:ext>
            </a:extLst>
          </p:cNvPr>
          <p:cNvCxnSpPr>
            <a:cxnSpLocks/>
          </p:cNvCxnSpPr>
          <p:nvPr/>
        </p:nvCxnSpPr>
        <p:spPr>
          <a:xfrm>
            <a:off x="6168985" y="472983"/>
            <a:ext cx="2743200" cy="0"/>
          </a:xfrm>
          <a:prstGeom prst="line">
            <a:avLst/>
          </a:prstGeom>
          <a:ln w="25400">
            <a:solidFill>
              <a:srgbClr val="9AB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48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F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5CA86-EEF3-C21F-83F4-D0EFB502B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1F2AF8-C110-7F28-DF4D-C722431C711F}"/>
              </a:ext>
            </a:extLst>
          </p:cNvPr>
          <p:cNvSpPr txBox="1"/>
          <p:nvPr/>
        </p:nvSpPr>
        <p:spPr>
          <a:xfrm>
            <a:off x="697618" y="504349"/>
            <a:ext cx="399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OUR LEADERSHIP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D469BD9-CFED-9E2D-6C49-26D620205932}"/>
              </a:ext>
            </a:extLst>
          </p:cNvPr>
          <p:cNvSpPr txBox="1">
            <a:spLocks/>
          </p:cNvSpPr>
          <p:nvPr/>
        </p:nvSpPr>
        <p:spPr>
          <a:xfrm>
            <a:off x="800099" y="1672495"/>
            <a:ext cx="3390161" cy="5267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9AB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5DB6043-7A4A-3893-1D65-EDC5B45845BC}"/>
              </a:ext>
            </a:extLst>
          </p:cNvPr>
          <p:cNvSpPr txBox="1">
            <a:spLocks/>
          </p:cNvSpPr>
          <p:nvPr/>
        </p:nvSpPr>
        <p:spPr>
          <a:xfrm>
            <a:off x="4400919" y="1672495"/>
            <a:ext cx="3390161" cy="5267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9AB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Scoutmaster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E596C5A-8A91-709D-B61B-2FAFB0BBF006}"/>
              </a:ext>
            </a:extLst>
          </p:cNvPr>
          <p:cNvSpPr txBox="1">
            <a:spLocks/>
          </p:cNvSpPr>
          <p:nvPr/>
        </p:nvSpPr>
        <p:spPr>
          <a:xfrm>
            <a:off x="8001739" y="1672495"/>
            <a:ext cx="3390161" cy="5267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9AB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Charter Organization Rep</a:t>
            </a:r>
          </a:p>
        </p:txBody>
      </p:sp>
      <p:pic>
        <p:nvPicPr>
          <p:cNvPr id="14" name="Content Placeholder 41" descr="A grey silhouette of a person&#10;&#10;Description automatically generated">
            <a:extLst>
              <a:ext uri="{FF2B5EF4-FFF2-40B4-BE49-F238E27FC236}">
                <a16:creationId xmlns:a16="http://schemas.microsoft.com/office/drawing/2014/main" id="{0F465830-2B72-4F5A-8302-886556206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59276" y="2323745"/>
            <a:ext cx="3249688" cy="3249688"/>
          </a:xfrm>
          <a:prstGeom prst="rect">
            <a:avLst/>
          </a:prstGeom>
        </p:spPr>
      </p:pic>
      <p:pic>
        <p:nvPicPr>
          <p:cNvPr id="15" name="Content Placeholder 41" descr="A grey silhouette of a person&#10;&#10;Description automatically generated">
            <a:extLst>
              <a:ext uri="{FF2B5EF4-FFF2-40B4-BE49-F238E27FC236}">
                <a16:creationId xmlns:a16="http://schemas.microsoft.com/office/drawing/2014/main" id="{ADEA4B79-851A-B0CE-2795-5702CE59D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471155" y="2323745"/>
            <a:ext cx="3249688" cy="3249688"/>
          </a:xfrm>
          <a:prstGeom prst="rect">
            <a:avLst/>
          </a:prstGeom>
        </p:spPr>
      </p:pic>
      <p:pic>
        <p:nvPicPr>
          <p:cNvPr id="16" name="Content Placeholder 41" descr="A grey silhouette of a person&#10;&#10;Description automatically generated">
            <a:extLst>
              <a:ext uri="{FF2B5EF4-FFF2-40B4-BE49-F238E27FC236}">
                <a16:creationId xmlns:a16="http://schemas.microsoft.com/office/drawing/2014/main" id="{D65E77A2-F468-6A57-304E-D8F3DD0A0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083034" y="2323745"/>
            <a:ext cx="3249688" cy="3249688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DF104EA-A48A-761C-8F2A-30D98225DFE7}"/>
              </a:ext>
            </a:extLst>
          </p:cNvPr>
          <p:cNvSpPr txBox="1">
            <a:spLocks/>
          </p:cNvSpPr>
          <p:nvPr/>
        </p:nvSpPr>
        <p:spPr>
          <a:xfrm>
            <a:off x="800099" y="5663413"/>
            <a:ext cx="3390161" cy="526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AB3D5"/>
                </a:solidFill>
                <a:effectLst/>
                <a:uLnTx/>
                <a:uFillTx/>
                <a:latin typeface="Proxima Nova Cond" panose="02000506030000020004" pitchFamily="2" charset="0"/>
              </a:rPr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FD88090-BE3E-B648-BA4D-3078DFD9A566}"/>
              </a:ext>
            </a:extLst>
          </p:cNvPr>
          <p:cNvSpPr txBox="1">
            <a:spLocks/>
          </p:cNvSpPr>
          <p:nvPr/>
        </p:nvSpPr>
        <p:spPr>
          <a:xfrm>
            <a:off x="4400919" y="5663413"/>
            <a:ext cx="3390161" cy="526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AB3D5"/>
                </a:solidFill>
                <a:effectLst/>
                <a:uLnTx/>
                <a:uFillTx/>
                <a:latin typeface="Proxima Nova Cond" panose="02000506030000020004" pitchFamily="2" charset="0"/>
              </a:rPr>
              <a:t>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555F90D-434A-7CDB-46D7-2E4B35A97392}"/>
              </a:ext>
            </a:extLst>
          </p:cNvPr>
          <p:cNvSpPr txBox="1">
            <a:spLocks/>
          </p:cNvSpPr>
          <p:nvPr/>
        </p:nvSpPr>
        <p:spPr>
          <a:xfrm>
            <a:off x="8001739" y="5663413"/>
            <a:ext cx="3390161" cy="526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AB3D5"/>
                </a:solidFill>
                <a:effectLst/>
                <a:uLnTx/>
                <a:uFillTx/>
                <a:latin typeface="Proxima Nova Cond" panose="02000506030000020004" pitchFamily="2" charset="0"/>
              </a:rPr>
              <a:t>Name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56FF48-E9F8-676F-AF8E-B28604B4E52C}"/>
              </a:ext>
            </a:extLst>
          </p:cNvPr>
          <p:cNvCxnSpPr>
            <a:cxnSpLocks/>
          </p:cNvCxnSpPr>
          <p:nvPr/>
        </p:nvCxnSpPr>
        <p:spPr>
          <a:xfrm>
            <a:off x="800099" y="414368"/>
            <a:ext cx="2743200" cy="0"/>
          </a:xfrm>
          <a:prstGeom prst="line">
            <a:avLst/>
          </a:prstGeom>
          <a:ln w="25400">
            <a:solidFill>
              <a:srgbClr val="9AB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85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F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5A6C1B-E97D-8516-8F98-A8D4F1E78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young people in uniform&#10;&#10;AI-generated content may be incorrect.">
            <a:extLst>
              <a:ext uri="{FF2B5EF4-FFF2-40B4-BE49-F238E27FC236}">
                <a16:creationId xmlns:a16="http://schemas.microsoft.com/office/drawing/2014/main" id="{D22768C7-A425-530F-9490-29A0AC80B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9371" r="29852" b="3067"/>
          <a:stretch>
            <a:fillRect/>
          </a:stretch>
        </p:blipFill>
        <p:spPr>
          <a:xfrm>
            <a:off x="0" y="7218"/>
            <a:ext cx="64008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2CFBB-17D3-870B-18EA-70A887DCAB42}"/>
              </a:ext>
            </a:extLst>
          </p:cNvPr>
          <p:cNvSpPr txBox="1"/>
          <p:nvPr/>
        </p:nvSpPr>
        <p:spPr>
          <a:xfrm>
            <a:off x="6660548" y="543322"/>
            <a:ext cx="5524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SERVICE TO THE COMMUNITY</a:t>
            </a:r>
          </a:p>
        </p:txBody>
      </p:sp>
      <p:sp>
        <p:nvSpPr>
          <p:cNvPr id="12" name="Subtitle 7">
            <a:extLst>
              <a:ext uri="{FF2B5EF4-FFF2-40B4-BE49-F238E27FC236}">
                <a16:creationId xmlns:a16="http://schemas.microsoft.com/office/drawing/2014/main" id="{1957193D-03D5-EC6F-DB05-9892407CA48E}"/>
              </a:ext>
            </a:extLst>
          </p:cNvPr>
          <p:cNvSpPr txBox="1">
            <a:spLocks/>
          </p:cNvSpPr>
          <p:nvPr/>
        </p:nvSpPr>
        <p:spPr>
          <a:xfrm>
            <a:off x="6695341" y="1781633"/>
            <a:ext cx="1515234" cy="446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9AB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67D3A089-D607-FC30-5300-1C2D6DF37199}"/>
              </a:ext>
            </a:extLst>
          </p:cNvPr>
          <p:cNvSpPr txBox="1">
            <a:spLocks/>
          </p:cNvSpPr>
          <p:nvPr/>
        </p:nvSpPr>
        <p:spPr>
          <a:xfrm>
            <a:off x="6660548" y="3583469"/>
            <a:ext cx="1515234" cy="446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9AB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" name="Subtitle 7">
            <a:extLst>
              <a:ext uri="{FF2B5EF4-FFF2-40B4-BE49-F238E27FC236}">
                <a16:creationId xmlns:a16="http://schemas.microsoft.com/office/drawing/2014/main" id="{88F72F3C-934F-F3A0-B155-A3C8F9E18FCB}"/>
              </a:ext>
            </a:extLst>
          </p:cNvPr>
          <p:cNvSpPr txBox="1">
            <a:spLocks/>
          </p:cNvSpPr>
          <p:nvPr/>
        </p:nvSpPr>
        <p:spPr>
          <a:xfrm>
            <a:off x="6667173" y="2221401"/>
            <a:ext cx="2476368" cy="446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Hours</a:t>
            </a:r>
          </a:p>
        </p:txBody>
      </p:sp>
      <p:sp>
        <p:nvSpPr>
          <p:cNvPr id="15" name="Subtitle 7">
            <a:extLst>
              <a:ext uri="{FF2B5EF4-FFF2-40B4-BE49-F238E27FC236}">
                <a16:creationId xmlns:a16="http://schemas.microsoft.com/office/drawing/2014/main" id="{3DD30047-03FE-BB0C-A6F8-AB791451F26F}"/>
              </a:ext>
            </a:extLst>
          </p:cNvPr>
          <p:cNvSpPr txBox="1">
            <a:spLocks/>
          </p:cNvSpPr>
          <p:nvPr/>
        </p:nvSpPr>
        <p:spPr>
          <a:xfrm>
            <a:off x="6660548" y="4001938"/>
            <a:ext cx="3100054" cy="446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Projects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50069E-D90B-260D-221A-A886E1DDECB9}"/>
              </a:ext>
            </a:extLst>
          </p:cNvPr>
          <p:cNvCxnSpPr>
            <a:cxnSpLocks/>
          </p:cNvCxnSpPr>
          <p:nvPr/>
        </p:nvCxnSpPr>
        <p:spPr>
          <a:xfrm>
            <a:off x="6758665" y="449537"/>
            <a:ext cx="2743200" cy="0"/>
          </a:xfrm>
          <a:prstGeom prst="line">
            <a:avLst/>
          </a:prstGeom>
          <a:ln w="25400">
            <a:solidFill>
              <a:srgbClr val="9AB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32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CB356D-ADA9-1942-86B4-5682E2B41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BCB61-986B-8C93-F2C4-8CA265753EAE}"/>
              </a:ext>
            </a:extLst>
          </p:cNvPr>
          <p:cNvSpPr txBox="1"/>
          <p:nvPr/>
        </p:nvSpPr>
        <p:spPr>
          <a:xfrm>
            <a:off x="571173" y="570852"/>
            <a:ext cx="5524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E3F85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WE’RE PROUD OF OUR</a:t>
            </a:r>
          </a:p>
          <a:p>
            <a:r>
              <a:rPr lang="en-US" sz="3600" dirty="0">
                <a:solidFill>
                  <a:srgbClr val="1E3F85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EAGLE SCOUTS</a:t>
            </a:r>
          </a:p>
        </p:txBody>
      </p:sp>
      <p:sp>
        <p:nvSpPr>
          <p:cNvPr id="7" name="Subtitle 7">
            <a:extLst>
              <a:ext uri="{FF2B5EF4-FFF2-40B4-BE49-F238E27FC236}">
                <a16:creationId xmlns:a16="http://schemas.microsoft.com/office/drawing/2014/main" id="{8593814B-2DD4-A6B3-9628-35CEF7994AD3}"/>
              </a:ext>
            </a:extLst>
          </p:cNvPr>
          <p:cNvSpPr txBox="1">
            <a:spLocks/>
          </p:cNvSpPr>
          <p:nvPr/>
        </p:nvSpPr>
        <p:spPr>
          <a:xfrm>
            <a:off x="571173" y="4416429"/>
            <a:ext cx="1515234" cy="446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9AB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" name="Subtitle 7">
            <a:extLst>
              <a:ext uri="{FF2B5EF4-FFF2-40B4-BE49-F238E27FC236}">
                <a16:creationId xmlns:a16="http://schemas.microsoft.com/office/drawing/2014/main" id="{563C118C-836E-4513-BA83-84C26AF609C1}"/>
              </a:ext>
            </a:extLst>
          </p:cNvPr>
          <p:cNvSpPr txBox="1">
            <a:spLocks/>
          </p:cNvSpPr>
          <p:nvPr/>
        </p:nvSpPr>
        <p:spPr>
          <a:xfrm>
            <a:off x="571173" y="4863358"/>
            <a:ext cx="3922768" cy="446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1E3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Eagle Scouts in 2025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A3AA79-FC7C-1F53-D2AE-6C77BC226488}"/>
              </a:ext>
            </a:extLst>
          </p:cNvPr>
          <p:cNvCxnSpPr>
            <a:cxnSpLocks/>
          </p:cNvCxnSpPr>
          <p:nvPr/>
        </p:nvCxnSpPr>
        <p:spPr>
          <a:xfrm>
            <a:off x="643036" y="521255"/>
            <a:ext cx="2743200" cy="0"/>
          </a:xfrm>
          <a:prstGeom prst="line">
            <a:avLst/>
          </a:prstGeom>
          <a:ln w="25400">
            <a:solidFill>
              <a:srgbClr val="9AB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close-up of a child scout uniform&#10;&#10;AI-generated content may be incorrect.">
            <a:extLst>
              <a:ext uri="{FF2B5EF4-FFF2-40B4-BE49-F238E27FC236}">
                <a16:creationId xmlns:a16="http://schemas.microsoft.com/office/drawing/2014/main" id="{B9789A15-5508-B31C-16C3-91EBE9D1E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146" y="0"/>
            <a:ext cx="5589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8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F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16E53DA8-1C97-AE00-45A7-76070DC05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383" y="723900"/>
            <a:ext cx="3179762" cy="2160588"/>
          </a:xfrm>
          <a:prstGeom prst="rect">
            <a:avLst/>
          </a:prstGeom>
        </p:spPr>
      </p:pic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id="{88F58B5E-1428-C1C5-06DE-07CB5246D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383" y="3048000"/>
            <a:ext cx="3178175" cy="3086100"/>
          </a:xfrm>
          <a:prstGeom prst="rect">
            <a:avLst/>
          </a:prstGeom>
        </p:spPr>
      </p:pic>
      <p:pic>
        <p:nvPicPr>
          <p:cNvPr id="4" name="Picture Placeholder 15">
            <a:extLst>
              <a:ext uri="{FF2B5EF4-FFF2-40B4-BE49-F238E27FC236}">
                <a16:creationId xmlns:a16="http://schemas.microsoft.com/office/drawing/2014/main" id="{C7A963AE-B7CE-BD18-3999-AAF59DA51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831" y="4031224"/>
            <a:ext cx="3374208" cy="2097084"/>
          </a:xfrm>
          <a:prstGeom prst="rect">
            <a:avLst/>
          </a:pr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211FB874-7A7F-3EC5-302D-9BB9DBECE2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6" b="156"/>
          <a:stretch>
            <a:fillRect/>
          </a:stretch>
        </p:blipFill>
        <p:spPr>
          <a:xfrm>
            <a:off x="4040188" y="723900"/>
            <a:ext cx="3371850" cy="3159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EE9F28-61D0-08EB-351A-44ACD908F233}"/>
              </a:ext>
            </a:extLst>
          </p:cNvPr>
          <p:cNvSpPr txBox="1"/>
          <p:nvPr/>
        </p:nvSpPr>
        <p:spPr>
          <a:xfrm>
            <a:off x="7557081" y="810398"/>
            <a:ext cx="4510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SEE WHAT WE</a:t>
            </a:r>
          </a:p>
          <a:p>
            <a:r>
              <a:rPr lang="en-US" sz="4000" dirty="0">
                <a:solidFill>
                  <a:schemeClr val="bg1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DID IN 2025!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95778B-6830-DD4F-ED4D-FF37AE0FD62B}"/>
              </a:ext>
            </a:extLst>
          </p:cNvPr>
          <p:cNvCxnSpPr>
            <a:cxnSpLocks/>
          </p:cNvCxnSpPr>
          <p:nvPr/>
        </p:nvCxnSpPr>
        <p:spPr>
          <a:xfrm>
            <a:off x="7668431" y="723961"/>
            <a:ext cx="2743200" cy="0"/>
          </a:xfrm>
          <a:prstGeom prst="line">
            <a:avLst/>
          </a:prstGeom>
          <a:ln w="25400">
            <a:solidFill>
              <a:srgbClr val="9AB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92B37658-6D23-6C2D-7E9D-93364760FE08}"/>
              </a:ext>
            </a:extLst>
          </p:cNvPr>
          <p:cNvSpPr txBox="1">
            <a:spLocks/>
          </p:cNvSpPr>
          <p:nvPr/>
        </p:nvSpPr>
        <p:spPr>
          <a:xfrm>
            <a:off x="7556312" y="2421923"/>
            <a:ext cx="4318531" cy="37063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either use this space for an additional photo or list highlights from your units’ year in Scouting.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Duplicate this slide if you want to highlight events separately for the Pack and Troop.</a:t>
            </a:r>
          </a:p>
        </p:txBody>
      </p:sp>
    </p:spTree>
    <p:extLst>
      <p:ext uri="{BB962C8B-B14F-4D97-AF65-F5344CB8AC3E}">
        <p14:creationId xmlns:p14="http://schemas.microsoft.com/office/powerpoint/2010/main" val="119574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line Image Placeholder 1">
            <a:extLst>
              <a:ext uri="{FF2B5EF4-FFF2-40B4-BE49-F238E27FC236}">
                <a16:creationId xmlns:a16="http://schemas.microsoft.com/office/drawing/2014/main" id="{68A2AA06-2817-EB77-3882-16E262312214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1168783" y="4490481"/>
            <a:ext cx="1881187" cy="184626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6D966E6E-AD40-2EAB-B3CF-FBB52220C6BA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4214813" y="4490482"/>
            <a:ext cx="1881187" cy="1846263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72850-4C1C-31CD-2B71-23073A63A40F}"/>
              </a:ext>
            </a:extLst>
          </p:cNvPr>
          <p:cNvSpPr txBox="1"/>
          <p:nvPr/>
        </p:nvSpPr>
        <p:spPr>
          <a:xfrm>
            <a:off x="571173" y="570852"/>
            <a:ext cx="5524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E3F85"/>
                </a:solidFill>
                <a:latin typeface="Proxima Nova Cond" panose="02000506030000020004" pitchFamily="2" charset="0"/>
                <a:ea typeface="Roboto Slab" pitchFamily="2" charset="0"/>
                <a:cs typeface="October Devanagari" pitchFamily="2" charset="77"/>
              </a:rPr>
              <a:t>LEARN MORE!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F3D133-C2C1-57BA-656F-0EE1B5D4C2BA}"/>
              </a:ext>
            </a:extLst>
          </p:cNvPr>
          <p:cNvCxnSpPr>
            <a:cxnSpLocks/>
          </p:cNvCxnSpPr>
          <p:nvPr/>
        </p:nvCxnSpPr>
        <p:spPr>
          <a:xfrm>
            <a:off x="643036" y="521255"/>
            <a:ext cx="2743200" cy="0"/>
          </a:xfrm>
          <a:prstGeom prst="line">
            <a:avLst/>
          </a:prstGeom>
          <a:ln w="25400">
            <a:solidFill>
              <a:srgbClr val="9AB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2">
            <a:extLst>
              <a:ext uri="{FF2B5EF4-FFF2-40B4-BE49-F238E27FC236}">
                <a16:creationId xmlns:a16="http://schemas.microsoft.com/office/drawing/2014/main" id="{B6C58CD3-6624-82C7-3636-6DA08B8BD360}"/>
              </a:ext>
            </a:extLst>
          </p:cNvPr>
          <p:cNvSpPr txBox="1">
            <a:spLocks/>
          </p:cNvSpPr>
          <p:nvPr/>
        </p:nvSpPr>
        <p:spPr>
          <a:xfrm>
            <a:off x="571173" y="1217183"/>
            <a:ext cx="4318531" cy="497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1E3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our websites or follow us on social!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80659D8-21BA-9E6C-1C0A-31D516919867}"/>
              </a:ext>
            </a:extLst>
          </p:cNvPr>
          <p:cNvSpPr txBox="1">
            <a:spLocks/>
          </p:cNvSpPr>
          <p:nvPr/>
        </p:nvSpPr>
        <p:spPr>
          <a:xfrm>
            <a:off x="737300" y="3727250"/>
            <a:ext cx="2647949" cy="6527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Cubmaster Name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Cubmaster Email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D58EE-F675-AB01-EE98-239E78FC4E40}"/>
              </a:ext>
            </a:extLst>
          </p:cNvPr>
          <p:cNvSpPr/>
          <p:nvPr/>
        </p:nvSpPr>
        <p:spPr>
          <a:xfrm>
            <a:off x="594424" y="2429943"/>
            <a:ext cx="2933700" cy="1206296"/>
          </a:xfrm>
          <a:prstGeom prst="rect">
            <a:avLst/>
          </a:prstGeom>
          <a:solidFill>
            <a:srgbClr val="D2CC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9356ED-D261-7538-ECE4-0DF69DC2D890}"/>
              </a:ext>
            </a:extLst>
          </p:cNvPr>
          <p:cNvSpPr txBox="1">
            <a:spLocks/>
          </p:cNvSpPr>
          <p:nvPr/>
        </p:nvSpPr>
        <p:spPr>
          <a:xfrm>
            <a:off x="737299" y="2576812"/>
            <a:ext cx="2647950" cy="9070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Pack Website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Pack Social Account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837C76-8D45-ADD9-DAC4-7AA8B9B6C83D}"/>
              </a:ext>
            </a:extLst>
          </p:cNvPr>
          <p:cNvSpPr/>
          <p:nvPr/>
        </p:nvSpPr>
        <p:spPr>
          <a:xfrm>
            <a:off x="3747199" y="2429943"/>
            <a:ext cx="2933700" cy="1206296"/>
          </a:xfrm>
          <a:prstGeom prst="rect">
            <a:avLst/>
          </a:prstGeom>
          <a:solidFill>
            <a:srgbClr val="9AB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D9D0369-89F1-987E-768E-9E55758635AB}"/>
              </a:ext>
            </a:extLst>
          </p:cNvPr>
          <p:cNvSpPr txBox="1">
            <a:spLocks/>
          </p:cNvSpPr>
          <p:nvPr/>
        </p:nvSpPr>
        <p:spPr>
          <a:xfrm>
            <a:off x="3893284" y="2576811"/>
            <a:ext cx="2647950" cy="9070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Troop Website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Troop Social Account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4EB34C-CFF8-5561-D6CA-D5EFE339FE2E}"/>
              </a:ext>
            </a:extLst>
          </p:cNvPr>
          <p:cNvSpPr txBox="1"/>
          <p:nvPr/>
        </p:nvSpPr>
        <p:spPr>
          <a:xfrm>
            <a:off x="1148203" y="1778081"/>
            <a:ext cx="1826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Pack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5E44EC-296B-1136-7444-5650DD2F7871}"/>
              </a:ext>
            </a:extLst>
          </p:cNvPr>
          <p:cNvSpPr txBox="1"/>
          <p:nvPr/>
        </p:nvSpPr>
        <p:spPr>
          <a:xfrm>
            <a:off x="4224035" y="1778079"/>
            <a:ext cx="1980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Troop 000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9461EB8-1570-F6DD-4D1C-2B6BE12D7ED2}"/>
              </a:ext>
            </a:extLst>
          </p:cNvPr>
          <p:cNvSpPr txBox="1">
            <a:spLocks/>
          </p:cNvSpPr>
          <p:nvPr/>
        </p:nvSpPr>
        <p:spPr>
          <a:xfrm>
            <a:off x="3831433" y="3727250"/>
            <a:ext cx="2647949" cy="6527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Scoutmaster Name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Scoutmaster Email</a:t>
            </a:r>
          </a:p>
        </p:txBody>
      </p:sp>
      <p:pic>
        <p:nvPicPr>
          <p:cNvPr id="15" name="Picture Placeholder 21" descr="A couple of boys in a tent&#10;&#10;AI-generated content may be incorrect.">
            <a:extLst>
              <a:ext uri="{FF2B5EF4-FFF2-40B4-BE49-F238E27FC236}">
                <a16:creationId xmlns:a16="http://schemas.microsoft.com/office/drawing/2014/main" id="{9EAEFFB8-8B6C-2776-96DC-AC4C02BF1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9" r="22241"/>
          <a:stretch>
            <a:fillRect/>
          </a:stretch>
        </p:blipFill>
        <p:spPr>
          <a:xfrm>
            <a:off x="7147088" y="0"/>
            <a:ext cx="5044912" cy="6858000"/>
          </a:xfrm>
          <a:prstGeom prst="rect">
            <a:avLst/>
          </a:prstGeom>
        </p:spPr>
      </p:pic>
      <p:pic>
        <p:nvPicPr>
          <p:cNvPr id="16" name="Picture 15" descr="A black and white logo&#10;&#10;AI-generated content may be incorrect.">
            <a:extLst>
              <a:ext uri="{FF2B5EF4-FFF2-40B4-BE49-F238E27FC236}">
                <a16:creationId xmlns:a16="http://schemas.microsoft.com/office/drawing/2014/main" id="{4C9B92C0-4A9D-EF78-758A-9294C56D6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32" y="6065797"/>
            <a:ext cx="3551240" cy="5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37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126</Words>
  <Application>Microsoft Macintosh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Aptos Display</vt:lpstr>
      <vt:lpstr>Arial</vt:lpstr>
      <vt:lpstr>Proxima Nova Cond</vt:lpstr>
      <vt:lpstr>Roboto</vt:lpstr>
      <vt:lpstr>Univers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Amy Leslie</dc:creator>
  <cp:lastModifiedBy>Amy Leslie</cp:lastModifiedBy>
  <cp:revision>7</cp:revision>
  <dcterms:created xsi:type="dcterms:W3CDTF">2026-01-14T15:58:38Z</dcterms:created>
  <dcterms:modified xsi:type="dcterms:W3CDTF">2026-01-16T19:03:49Z</dcterms:modified>
</cp:coreProperties>
</file>